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7" r:id="rId4"/>
    <p:sldId id="258" r:id="rId5"/>
  </p:sldIdLst>
  <p:sldSz cx="15119350" cy="10691813"/>
  <p:notesSz cx="10239375" cy="7105650"/>
  <p:embeddedFontLst>
    <p:embeddedFont>
      <p:font typeface="Amatic SC" panose="00000500000000000000" pitchFamily="2" charset="-79"/>
      <p:regular r:id="rId7"/>
      <p:bold r:id="rId8"/>
    </p:embeddedFont>
    <p:embeddedFont>
      <p:font typeface="Signika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1">
          <p15:clr>
            <a:srgbClr val="A4A3A4"/>
          </p15:clr>
        </p15:guide>
        <p15:guide id="2" pos="3061">
          <p15:clr>
            <a:srgbClr val="A4A3A4"/>
          </p15:clr>
        </p15:guide>
        <p15:guide id="3" pos="8051">
          <p15:clr>
            <a:srgbClr val="A4A3A4"/>
          </p15:clr>
        </p15:guide>
        <p15:guide id="4" orient="horz" pos="6202">
          <p15:clr>
            <a:srgbClr val="A4A3A4"/>
          </p15:clr>
        </p15:guide>
        <p15:guide id="5" orient="horz" pos="2347">
          <p15:clr>
            <a:srgbClr val="A4A3A4"/>
          </p15:clr>
        </p15:guide>
        <p15:guide id="6" orient="horz" pos="3073">
          <p15:clr>
            <a:srgbClr val="A4A3A4"/>
          </p15:clr>
        </p15:guide>
        <p15:guide id="7" orient="horz" pos="4003">
          <p15:clr>
            <a:srgbClr val="A4A3A4"/>
          </p15:clr>
        </p15:guide>
        <p15:guide id="8" orient="horz" pos="4751">
          <p15:clr>
            <a:srgbClr val="A4A3A4"/>
          </p15:clr>
        </p15:guide>
        <p15:guide id="9" orient="horz" pos="5477">
          <p15:clr>
            <a:srgbClr val="A4A3A4"/>
          </p15:clr>
        </p15:guide>
        <p15:guide id="10" pos="5556">
          <p15:clr>
            <a:srgbClr val="A4A3A4"/>
          </p15:clr>
        </p15:guide>
        <p15:guide id="11" pos="4308">
          <p15:clr>
            <a:srgbClr val="A4A3A4"/>
          </p15:clr>
        </p15:guide>
        <p15:guide id="12" pos="6803">
          <p15:clr>
            <a:srgbClr val="A4A3A4"/>
          </p15:clr>
        </p15:guide>
        <p15:guide id="13" orient="horz" pos="1621">
          <p15:clr>
            <a:srgbClr val="A4A3A4"/>
          </p15:clr>
        </p15:guide>
        <p15:guide id="14" pos="1088">
          <p15:clr>
            <a:srgbClr val="9AA0A6"/>
          </p15:clr>
        </p15:guide>
        <p15:guide id="15" pos="168">
          <p15:clr>
            <a:srgbClr val="9AA0A6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h19o0HYyVWKAuQ4PsqZ+bGR3HG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445" y="53"/>
      </p:cViewPr>
      <p:guideLst>
        <p:guide orient="horz" pos="1031"/>
        <p:guide pos="3061"/>
        <p:guide pos="8051"/>
        <p:guide orient="horz" pos="6202"/>
        <p:guide orient="horz" pos="2347"/>
        <p:guide orient="horz" pos="3073"/>
        <p:guide orient="horz" pos="4003"/>
        <p:guide orient="horz" pos="4751"/>
        <p:guide orient="horz" pos="5477"/>
        <p:guide pos="5556"/>
        <p:guide pos="4308"/>
        <p:guide pos="6803"/>
        <p:guide orient="horz" pos="1621"/>
        <p:guide pos="1088"/>
        <p:guide pos="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99943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aa0f4527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33400"/>
            <a:ext cx="376555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6aa0f4527e_0_106:notes"/>
          <p:cNvSpPr txBox="1">
            <a:spLocks noGrp="1"/>
          </p:cNvSpPr>
          <p:nvPr>
            <p:ph type="body" idx="1"/>
          </p:nvPr>
        </p:nvSpPr>
        <p:spPr>
          <a:xfrm>
            <a:off x="1023938" y="3375184"/>
            <a:ext cx="81915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6aa0f4527e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33400"/>
            <a:ext cx="376555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36aa0f4527e_0_329:notes"/>
          <p:cNvSpPr txBox="1">
            <a:spLocks noGrp="1"/>
          </p:cNvSpPr>
          <p:nvPr>
            <p:ph type="body" idx="1"/>
          </p:nvPr>
        </p:nvSpPr>
        <p:spPr>
          <a:xfrm>
            <a:off x="1023938" y="3375184"/>
            <a:ext cx="81915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aa0f4527e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33400"/>
            <a:ext cx="3765550" cy="2663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36aa0f4527e_0_375:notes"/>
          <p:cNvSpPr txBox="1">
            <a:spLocks noGrp="1"/>
          </p:cNvSpPr>
          <p:nvPr>
            <p:ph type="body" idx="1"/>
          </p:nvPr>
        </p:nvSpPr>
        <p:spPr>
          <a:xfrm>
            <a:off x="1023938" y="3375184"/>
            <a:ext cx="8191500" cy="3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6aa0f4527e_0_171"/>
          <p:cNvSpPr txBox="1">
            <a:spLocks noGrp="1"/>
          </p:cNvSpPr>
          <p:nvPr>
            <p:ph type="ctrTitle"/>
          </p:nvPr>
        </p:nvSpPr>
        <p:spPr>
          <a:xfrm>
            <a:off x="515401" y="1547749"/>
            <a:ext cx="14088600" cy="4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15" name="Google Shape;15;g36aa0f4527e_0_171"/>
          <p:cNvSpPr txBox="1">
            <a:spLocks noGrp="1"/>
          </p:cNvSpPr>
          <p:nvPr>
            <p:ph type="subTitle" idx="1"/>
          </p:nvPr>
        </p:nvSpPr>
        <p:spPr>
          <a:xfrm>
            <a:off x="515387" y="5891299"/>
            <a:ext cx="140886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16" name="Google Shape;16;g36aa0f4527e_0_171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6aa0f4527e_0_206"/>
          <p:cNvSpPr txBox="1">
            <a:spLocks noGrp="1"/>
          </p:cNvSpPr>
          <p:nvPr>
            <p:ph type="title" hasCustomPrompt="1"/>
          </p:nvPr>
        </p:nvSpPr>
        <p:spPr>
          <a:xfrm>
            <a:off x="515387" y="2299303"/>
            <a:ext cx="140886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9pPr>
          </a:lstStyle>
          <a:p>
            <a:r>
              <a:t>xx%</a:t>
            </a:r>
          </a:p>
        </p:txBody>
      </p:sp>
      <p:sp>
        <p:nvSpPr>
          <p:cNvPr id="50" name="Google Shape;50;g36aa0f4527e_0_206"/>
          <p:cNvSpPr txBox="1">
            <a:spLocks noGrp="1"/>
          </p:cNvSpPr>
          <p:nvPr>
            <p:ph type="body" idx="1"/>
          </p:nvPr>
        </p:nvSpPr>
        <p:spPr>
          <a:xfrm>
            <a:off x="515387" y="6552534"/>
            <a:ext cx="14088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8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36aa0f4527e_0_206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aa0f4527e_0_210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body" idx="1"/>
          </p:nvPr>
        </p:nvSpPr>
        <p:spPr>
          <a:xfrm>
            <a:off x="941956" y="2992450"/>
            <a:ext cx="130404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200"/>
              </a:spcBef>
              <a:spcAft>
                <a:spcPts val="2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ctrTitle"/>
          </p:nvPr>
        </p:nvSpPr>
        <p:spPr>
          <a:xfrm>
            <a:off x="515401" y="1547749"/>
            <a:ext cx="14088600" cy="4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ubTitle" idx="1"/>
          </p:nvPr>
        </p:nvSpPr>
        <p:spPr>
          <a:xfrm>
            <a:off x="515387" y="5891299"/>
            <a:ext cx="140886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515387" y="4470975"/>
            <a:ext cx="14088600" cy="1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66138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2"/>
          </p:nvPr>
        </p:nvSpPr>
        <p:spPr>
          <a:xfrm>
            <a:off x="7990239" y="2395651"/>
            <a:ext cx="66138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515387" y="1154926"/>
            <a:ext cx="46428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515387" y="2888563"/>
            <a:ext cx="4642800" cy="6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810615" y="935727"/>
            <a:ext cx="10529100" cy="85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6aa0f4527e_0_175"/>
          <p:cNvSpPr txBox="1">
            <a:spLocks noGrp="1"/>
          </p:cNvSpPr>
          <p:nvPr>
            <p:ph type="title"/>
          </p:nvPr>
        </p:nvSpPr>
        <p:spPr>
          <a:xfrm>
            <a:off x="515387" y="4470975"/>
            <a:ext cx="14088600" cy="1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9" name="Google Shape;19;g36aa0f4527e_0_175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7559675" y="-260"/>
            <a:ext cx="7559700" cy="1069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125" tIns="164125" rIns="164125" bIns="164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438997" y="2563402"/>
            <a:ext cx="66885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438997" y="5826756"/>
            <a:ext cx="66885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2"/>
          </p:nvPr>
        </p:nvSpPr>
        <p:spPr>
          <a:xfrm>
            <a:off x="8167326" y="1505136"/>
            <a:ext cx="6344400" cy="7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515387" y="8794102"/>
            <a:ext cx="99189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 hasCustomPrompt="1"/>
          </p:nvPr>
        </p:nvSpPr>
        <p:spPr>
          <a:xfrm>
            <a:off x="515387" y="2299303"/>
            <a:ext cx="140886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9pPr>
          </a:lstStyle>
          <a:p>
            <a:r>
              <a:t>xx%</a:t>
            </a: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515387" y="6552534"/>
            <a:ext cx="14088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6aa0f4527e_0_178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36aa0f4527e_0_178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8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36aa0f4527e_0_178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6aa0f4527e_0_182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36aa0f4527e_0_182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66135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7" name="Google Shape;27;g36aa0f4527e_0_182"/>
          <p:cNvSpPr txBox="1">
            <a:spLocks noGrp="1"/>
          </p:cNvSpPr>
          <p:nvPr>
            <p:ph type="body" idx="2"/>
          </p:nvPr>
        </p:nvSpPr>
        <p:spPr>
          <a:xfrm>
            <a:off x="7990239" y="2395651"/>
            <a:ext cx="66135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8" name="Google Shape;28;g36aa0f4527e_0_182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6aa0f4527e_0_187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36aa0f4527e_0_187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6aa0f4527e_0_190"/>
          <p:cNvSpPr txBox="1">
            <a:spLocks noGrp="1"/>
          </p:cNvSpPr>
          <p:nvPr>
            <p:ph type="title"/>
          </p:nvPr>
        </p:nvSpPr>
        <p:spPr>
          <a:xfrm>
            <a:off x="515387" y="1154926"/>
            <a:ext cx="46431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g36aa0f4527e_0_190"/>
          <p:cNvSpPr txBox="1">
            <a:spLocks noGrp="1"/>
          </p:cNvSpPr>
          <p:nvPr>
            <p:ph type="body" idx="1"/>
          </p:nvPr>
        </p:nvSpPr>
        <p:spPr>
          <a:xfrm>
            <a:off x="515387" y="2888563"/>
            <a:ext cx="4643100" cy="6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35" name="Google Shape;35;g36aa0f4527e_0_190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6aa0f4527e_0_194"/>
          <p:cNvSpPr txBox="1">
            <a:spLocks noGrp="1"/>
          </p:cNvSpPr>
          <p:nvPr>
            <p:ph type="title"/>
          </p:nvPr>
        </p:nvSpPr>
        <p:spPr>
          <a:xfrm>
            <a:off x="810615" y="935727"/>
            <a:ext cx="10528800" cy="8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38" name="Google Shape;38;g36aa0f4527e_0_194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6aa0f4527e_0_197"/>
          <p:cNvSpPr/>
          <p:nvPr/>
        </p:nvSpPr>
        <p:spPr>
          <a:xfrm>
            <a:off x="7559675" y="-260"/>
            <a:ext cx="7559700" cy="1069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125" tIns="164125" rIns="164125" bIns="164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36aa0f4527e_0_197"/>
          <p:cNvSpPr txBox="1">
            <a:spLocks noGrp="1"/>
          </p:cNvSpPr>
          <p:nvPr>
            <p:ph type="title"/>
          </p:nvPr>
        </p:nvSpPr>
        <p:spPr>
          <a:xfrm>
            <a:off x="438997" y="2563402"/>
            <a:ext cx="66888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42" name="Google Shape;42;g36aa0f4527e_0_197"/>
          <p:cNvSpPr txBox="1">
            <a:spLocks noGrp="1"/>
          </p:cNvSpPr>
          <p:nvPr>
            <p:ph type="subTitle" idx="1"/>
          </p:nvPr>
        </p:nvSpPr>
        <p:spPr>
          <a:xfrm>
            <a:off x="438997" y="5826756"/>
            <a:ext cx="66888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3" name="Google Shape;43;g36aa0f4527e_0_197"/>
          <p:cNvSpPr txBox="1">
            <a:spLocks noGrp="1"/>
          </p:cNvSpPr>
          <p:nvPr>
            <p:ph type="body" idx="2"/>
          </p:nvPr>
        </p:nvSpPr>
        <p:spPr>
          <a:xfrm>
            <a:off x="8167326" y="1505136"/>
            <a:ext cx="6344100" cy="76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438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g36aa0f4527e_0_197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6aa0f4527e_0_203"/>
          <p:cNvSpPr txBox="1">
            <a:spLocks noGrp="1"/>
          </p:cNvSpPr>
          <p:nvPr>
            <p:ph type="body" idx="1"/>
          </p:nvPr>
        </p:nvSpPr>
        <p:spPr>
          <a:xfrm>
            <a:off x="515387" y="8794102"/>
            <a:ext cx="99189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36aa0f4527e_0_203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6aa0f4527e_0_167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36aa0f4527e_0_167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marR="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●"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36aa0f4527e_0_167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5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image" Target="../media/image12.png"/><Relationship Id="rId1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aa0f4527e_0_106"/>
          <p:cNvSpPr txBox="1"/>
          <p:nvPr/>
        </p:nvSpPr>
        <p:spPr>
          <a:xfrm>
            <a:off x="710875" y="1325550"/>
            <a:ext cx="23052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WEEK 1</a:t>
            </a:r>
            <a:endParaRPr sz="1100" b="1" i="0" u="none" strike="noStrike" cap="none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Autumn Winter 2025/26</a:t>
            </a:r>
            <a:endParaRPr sz="1100" b="1" i="0" u="none" strike="noStrike" cap="none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03/11/25, 24/11/25, 15/12/25,</a:t>
            </a:r>
            <a:endParaRPr sz="1000" b="1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05/01/26, 26/01/26, 16/02/26,</a:t>
            </a:r>
            <a:endParaRPr sz="1000" b="1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09/03/26, 30/03/26</a:t>
            </a:r>
            <a:endParaRPr sz="1000" b="1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10" name="Google Shape;110;g36aa0f4527e_0_106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98704" y="34759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36aa0f4527e_0_106" title="E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53610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221178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36aa0f4527e_0_106" title="C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964745" y="172018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6aa0f4527e_0_106" title="D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708317" y="1720187"/>
            <a:ext cx="182706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6aa0f4527e_0_106" title="A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">
            <a:off x="-1463592" y="1720181"/>
            <a:ext cx="184429" cy="6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6aa0f4527e_0_106" title="Power Hero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708060" y="29263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6aa0f4527e_0_106" title="Heart Hero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657175" y="4024650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6aa0f4527e_0_106" title="Leaf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698700" y="4599975"/>
            <a:ext cx="429527" cy="47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6aa0f4527e_0_106"/>
          <p:cNvSpPr txBox="1"/>
          <p:nvPr/>
        </p:nvSpPr>
        <p:spPr>
          <a:xfrm>
            <a:off x="12859388" y="420550"/>
            <a:ext cx="218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PRIMARY </a:t>
            </a:r>
            <a:endParaRPr sz="1400" b="1" i="0" u="none" strike="noStrike" cap="none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 TRADITIONAL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g36aa0f4527e_0_106" title="Daily filled rolls@4x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87107" y="9270017"/>
            <a:ext cx="2305300" cy="72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36aa0f4527e_0_106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221" y="9145037"/>
            <a:ext cx="429532" cy="37353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36aa0f4527e_0_106"/>
          <p:cNvSpPr txBox="1"/>
          <p:nvPr/>
        </p:nvSpPr>
        <p:spPr>
          <a:xfrm>
            <a:off x="3119025" y="26471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and Tomato Pizza Slice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3" name="Google Shape;123;g36aa0f4527e_0_106"/>
          <p:cNvSpPr txBox="1"/>
          <p:nvPr/>
        </p:nvSpPr>
        <p:spPr>
          <a:xfrm>
            <a:off x="5160850" y="26888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Meatball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Marinara Pasta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124" name="Google Shape;124;g36aa0f4527e_0_106"/>
          <p:cNvGrpSpPr/>
          <p:nvPr/>
        </p:nvGrpSpPr>
        <p:grpSpPr>
          <a:xfrm>
            <a:off x="6618713" y="8924387"/>
            <a:ext cx="2964882" cy="1112184"/>
            <a:chOff x="6618713" y="8924387"/>
            <a:chExt cx="2964882" cy="1112184"/>
          </a:xfrm>
        </p:grpSpPr>
        <p:pic>
          <p:nvPicPr>
            <p:cNvPr id="125" name="Google Shape;125;g36aa0f4527e_0_106" title="Available Daily@4x.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618713" y="8924387"/>
              <a:ext cx="2964882" cy="1112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g36aa0f4527e_0_106"/>
            <p:cNvSpPr txBox="1"/>
            <p:nvPr/>
          </p:nvSpPr>
          <p:spPr>
            <a:xfrm>
              <a:off x="7471325" y="9361250"/>
              <a:ext cx="1975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>
                  <a:solidFill>
                    <a:srgbClr val="434343"/>
                  </a:solidFill>
                  <a:latin typeface="Amatic SC"/>
                  <a:ea typeface="Amatic SC"/>
                  <a:cs typeface="Amatic SC"/>
                  <a:sym typeface="Amatic SC"/>
                </a:rPr>
                <a:t>Daily salad bowl, freshly baked bread, yoghurts and cut fruit</a:t>
              </a:r>
              <a:endParaRPr sz="15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127" name="Google Shape;127;g36aa0f4527e_0_106"/>
          <p:cNvSpPr txBox="1"/>
          <p:nvPr/>
        </p:nvSpPr>
        <p:spPr>
          <a:xfrm>
            <a:off x="73439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Chicken,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Stuffing, Skin on Roasties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8" name="Google Shape;128;g36aa0f4527e_0_106"/>
          <p:cNvSpPr txBox="1"/>
          <p:nvPr/>
        </p:nvSpPr>
        <p:spPr>
          <a:xfrm>
            <a:off x="94775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Bangers, </a:t>
            </a: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Wedges </a:t>
            </a: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29" name="Google Shape;129;g36aa0f4527e_0_106"/>
          <p:cNvSpPr txBox="1"/>
          <p:nvPr/>
        </p:nvSpPr>
        <p:spPr>
          <a:xfrm>
            <a:off x="11689425" y="25848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Fish Fingers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Salmon Fingers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Chips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0" name="Google Shape;130;g36aa0f4527e_0_106"/>
          <p:cNvSpPr txBox="1"/>
          <p:nvPr/>
        </p:nvSpPr>
        <p:spPr>
          <a:xfrm>
            <a:off x="3119025" y="386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Sweetcorn Fritters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1" name="Google Shape;131;g36aa0f4527e_0_106"/>
          <p:cNvSpPr txBox="1"/>
          <p:nvPr/>
        </p:nvSpPr>
        <p:spPr>
          <a:xfrm>
            <a:off x="5135325" y="3946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Cheesy Pea Frittata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Pasta Salad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2" name="Google Shape;132;g36aa0f4527e_0_106"/>
          <p:cNvSpPr txBox="1"/>
          <p:nvPr/>
        </p:nvSpPr>
        <p:spPr>
          <a:xfrm>
            <a:off x="7300275" y="373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Roasted Vegetable Strudel,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Skin on Roasties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3" name="Google Shape;133;g36aa0f4527e_0_106"/>
          <p:cNvSpPr txBox="1"/>
          <p:nvPr/>
        </p:nvSpPr>
        <p:spPr>
          <a:xfrm>
            <a:off x="9477550" y="394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Bangers,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Wedges </a:t>
            </a: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and Gravy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4" name="Google Shape;134;g36aa0f4527e_0_106"/>
          <p:cNvSpPr txBox="1"/>
          <p:nvPr/>
        </p:nvSpPr>
        <p:spPr>
          <a:xfrm>
            <a:off x="11689425" y="380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Cheesy Bean Wrap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Chips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5" name="Google Shape;135;g36aa0f4527e_0_106"/>
          <p:cNvSpPr txBox="1"/>
          <p:nvPr/>
        </p:nvSpPr>
        <p:spPr>
          <a:xfrm>
            <a:off x="3119025" y="51617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 Sticks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6" name="Google Shape;136;g36aa0f4527e_0_106"/>
          <p:cNvSpPr txBox="1"/>
          <p:nvPr/>
        </p:nvSpPr>
        <p:spPr>
          <a:xfrm>
            <a:off x="5160850" y="52034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Mixed Salad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7" name="Google Shape;137;g36aa0f4527e_0_106"/>
          <p:cNvSpPr txBox="1"/>
          <p:nvPr/>
        </p:nvSpPr>
        <p:spPr>
          <a:xfrm>
            <a:off x="73439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Carrots and Cabbage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8" name="Google Shape;138;g36aa0f4527e_0_106"/>
          <p:cNvSpPr txBox="1"/>
          <p:nvPr/>
        </p:nvSpPr>
        <p:spPr>
          <a:xfrm>
            <a:off x="94775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Mixed Greens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39" name="Google Shape;139;g36aa0f4527e_0_106"/>
          <p:cNvSpPr txBox="1"/>
          <p:nvPr/>
        </p:nvSpPr>
        <p:spPr>
          <a:xfrm>
            <a:off x="11689425" y="50994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Peas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0" name="Google Shape;140;g36aa0f4527e_0_106"/>
          <p:cNvSpPr txBox="1"/>
          <p:nvPr/>
        </p:nvSpPr>
        <p:spPr>
          <a:xfrm>
            <a:off x="3119025" y="64190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1" name="Google Shape;141;g36aa0f4527e_0_106"/>
          <p:cNvSpPr txBox="1"/>
          <p:nvPr/>
        </p:nvSpPr>
        <p:spPr>
          <a:xfrm>
            <a:off x="5127525" y="6460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2" name="Google Shape;142;g36aa0f4527e_0_106"/>
          <p:cNvSpPr txBox="1"/>
          <p:nvPr/>
        </p:nvSpPr>
        <p:spPr>
          <a:xfrm>
            <a:off x="73439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3" name="Google Shape;143;g36aa0f4527e_0_106"/>
          <p:cNvSpPr txBox="1"/>
          <p:nvPr/>
        </p:nvSpPr>
        <p:spPr>
          <a:xfrm>
            <a:off x="94775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4" name="Google Shape;144;g36aa0f4527e_0_106"/>
          <p:cNvSpPr txBox="1"/>
          <p:nvPr/>
        </p:nvSpPr>
        <p:spPr>
          <a:xfrm>
            <a:off x="5195524" y="7643322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Butterfly Pastry Biscuits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5" name="Google Shape;145;g36aa0f4527e_0_106"/>
          <p:cNvSpPr txBox="1"/>
          <p:nvPr/>
        </p:nvSpPr>
        <p:spPr>
          <a:xfrm>
            <a:off x="3248292" y="7734256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Strawberry and Pineapple Jelly</a:t>
            </a:r>
            <a:endParaRPr sz="1500" b="0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6" name="Google Shape;146;g36aa0f4527e_0_106"/>
          <p:cNvSpPr txBox="1"/>
          <p:nvPr/>
        </p:nvSpPr>
        <p:spPr>
          <a:xfrm>
            <a:off x="73439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Banana Bread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and Custard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7" name="Google Shape;147;g36aa0f4527e_0_106"/>
          <p:cNvSpPr txBox="1"/>
          <p:nvPr/>
        </p:nvSpPr>
        <p:spPr>
          <a:xfrm>
            <a:off x="11689425" y="63186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8" name="Google Shape;148;g36aa0f4527e_0_106"/>
          <p:cNvSpPr txBox="1"/>
          <p:nvPr/>
        </p:nvSpPr>
        <p:spPr>
          <a:xfrm>
            <a:off x="94775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Apple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Cinnamon Buns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49" name="Google Shape;149;g36aa0f4527e_0_106"/>
          <p:cNvSpPr txBox="1"/>
          <p:nvPr/>
        </p:nvSpPr>
        <p:spPr>
          <a:xfrm>
            <a:off x="11689425" y="761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Lemon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Drizzle Cake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50" name="Google Shape;150;g36aa0f4527e_0_106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4583" y="43732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36aa0f4527e_0_106" title="Heart Hero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11240825" y="442282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36aa0f4527e_0_106" title="Pasta Twirler@4x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059660" y="8438918"/>
            <a:ext cx="1336799" cy="2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6aa0f4527e_0_106"/>
          <p:cNvSpPr txBox="1"/>
          <p:nvPr/>
        </p:nvSpPr>
        <p:spPr>
          <a:xfrm>
            <a:off x="12488232" y="9145054"/>
            <a:ext cx="10935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7999A"/>
                </a:solidFill>
                <a:latin typeface="Amatic SC"/>
                <a:ea typeface="Amatic SC"/>
                <a:cs typeface="Amatic SC"/>
                <a:sym typeface="Amatic SC"/>
              </a:rPr>
              <a:t>Topped Pasta</a:t>
            </a:r>
            <a:endParaRPr sz="1900" b="1" i="0" u="none" strike="noStrike" cap="none">
              <a:solidFill>
                <a:srgbClr val="07999A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4" name="Google Shape;154;g36aa0f4527e_0_106"/>
          <p:cNvSpPr txBox="1"/>
          <p:nvPr/>
        </p:nvSpPr>
        <p:spPr>
          <a:xfrm>
            <a:off x="12488225" y="94435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Hot Pasta topped with Homemade Tomato Sauce 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&amp; Cheese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55" name="Google Shape;155;g36aa0f4527e_0_106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36183" y="100524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36aa0f4527e_0_106" title="Heart Hero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378800" y="1005687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3335" y="29742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8510" y="38040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36aa0f4527e_0_106" title="A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">
            <a:off x="4925370" y="3804031"/>
            <a:ext cx="184429" cy="6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36aa0f4527e_0_106" title="Power Hero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220560">
            <a:off x="6794202" y="82332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36aa0f4527e_0_106" title="Leaf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-516207" flipH="1">
            <a:off x="2589476" y="4070858"/>
            <a:ext cx="429550" cy="47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5485" y="29742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3335" y="7720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3335" y="6577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65597" y="6561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8510" y="7641825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36aa0f4527e_0_106" title="C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40680" y="2612359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31660" y="3880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6aa0f4527e_0_106" title="C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110743" y="952667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7235" y="7720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21835" y="29742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6aa0f4527e_0_106" title="A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">
            <a:off x="11405520" y="3804031"/>
            <a:ext cx="184429" cy="6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6aa0f4527e_0_106" title="Heart Hero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6897425" y="442282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44222" y="76835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71560" y="29742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79385" y="40472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36aa0f4527e_0_106" title="Power Hero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3220560">
            <a:off x="13271202" y="82332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55510" y="7641825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76735" y="6523150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4472" y="65720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36aa0f4527e_0_106" title="B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403110" y="655143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36aa0f4527e_0_106" title="Heart Hero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8984588" y="3177338"/>
            <a:ext cx="346449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36aa0f4527e_0_329" title="Daily filled rolls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28288" y="9409019"/>
            <a:ext cx="2305300" cy="7209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g36aa0f4527e_0_329"/>
          <p:cNvGrpSpPr/>
          <p:nvPr/>
        </p:nvGrpSpPr>
        <p:grpSpPr>
          <a:xfrm>
            <a:off x="6618713" y="8924387"/>
            <a:ext cx="2964882" cy="1112184"/>
            <a:chOff x="6618713" y="8924387"/>
            <a:chExt cx="2964882" cy="1112184"/>
          </a:xfrm>
        </p:grpSpPr>
        <p:pic>
          <p:nvPicPr>
            <p:cNvPr id="189" name="Google Shape;189;g36aa0f4527e_0_329" title="Available Daily@4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18713" y="8924387"/>
              <a:ext cx="2964882" cy="1112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0" name="Google Shape;190;g36aa0f4527e_0_329"/>
            <p:cNvSpPr txBox="1"/>
            <p:nvPr/>
          </p:nvSpPr>
          <p:spPr>
            <a:xfrm>
              <a:off x="7471325" y="9361250"/>
              <a:ext cx="1975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>
                  <a:solidFill>
                    <a:srgbClr val="434343"/>
                  </a:solidFill>
                  <a:latin typeface="Amatic SC"/>
                  <a:ea typeface="Amatic SC"/>
                  <a:cs typeface="Amatic SC"/>
                  <a:sym typeface="Amatic SC"/>
                </a:rPr>
                <a:t>Daily salad bowl, freshly baked bread, yoghurts and cut fruit</a:t>
              </a:r>
              <a:endParaRPr sz="15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191" name="Google Shape;191;g36aa0f4527e_0_329"/>
          <p:cNvSpPr txBox="1"/>
          <p:nvPr/>
        </p:nvSpPr>
        <p:spPr>
          <a:xfrm>
            <a:off x="94775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Mild Chilli Con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Carne with Rice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2" name="Google Shape;192;g36aa0f4527e_0_329"/>
          <p:cNvSpPr txBox="1"/>
          <p:nvPr/>
        </p:nvSpPr>
        <p:spPr>
          <a:xfrm>
            <a:off x="11689425" y="25848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Fish Fingers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Chips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3" name="Google Shape;193;g36aa0f4527e_0_329"/>
          <p:cNvSpPr txBox="1"/>
          <p:nvPr/>
        </p:nvSpPr>
        <p:spPr>
          <a:xfrm>
            <a:off x="73439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Carrots and Peas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4" name="Google Shape;194;g36aa0f4527e_0_329"/>
          <p:cNvSpPr txBox="1"/>
          <p:nvPr/>
        </p:nvSpPr>
        <p:spPr>
          <a:xfrm>
            <a:off x="94775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Mixed Greens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95" name="Google Shape;195;g36aa0f4527e_0_329"/>
          <p:cNvSpPr txBox="1"/>
          <p:nvPr/>
        </p:nvSpPr>
        <p:spPr>
          <a:xfrm>
            <a:off x="11689425" y="50994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Beans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96" name="Google Shape;196;g36aa0f4527e_0_329" title="Earth Character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698704" y="34759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36aa0f4527e_0_329" title="Power Hero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708060" y="29263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36aa0f4527e_0_329" title="Heart Hero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657175" y="4024650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36aa0f4527e_0_329" title="Leaf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698700" y="4599975"/>
            <a:ext cx="429527" cy="47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36aa0f4527e_0_329" title="E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453610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221178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36aa0f4527e_0_329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964745" y="172018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36aa0f4527e_0_329" title="D@4x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708317" y="1720187"/>
            <a:ext cx="182706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36aa0f4527e_0_329" title="A@4x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">
            <a:off x="-1463592" y="1720181"/>
            <a:ext cx="184429" cy="60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36aa0f4527e_0_329"/>
          <p:cNvSpPr txBox="1"/>
          <p:nvPr/>
        </p:nvSpPr>
        <p:spPr>
          <a:xfrm>
            <a:off x="710875" y="1325550"/>
            <a:ext cx="23052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WEEK 2</a:t>
            </a:r>
            <a:endParaRPr sz="1100" b="1" i="0" u="none" strike="noStrike" cap="none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Autumn Winter 2025/26</a:t>
            </a:r>
            <a:endParaRPr sz="1100" b="1" i="0" u="none" strike="noStrike" cap="none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,</a:t>
            </a:r>
            <a:endParaRPr sz="1000" b="1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10/11/25, 01/12/25, 22/12/25,</a:t>
            </a:r>
            <a:endParaRPr sz="1000" b="1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12/01/26, 02/02/26, 23/02/26,</a:t>
            </a:r>
            <a:endParaRPr sz="1000" b="1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1" dirty="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16/03/26</a:t>
            </a:r>
            <a:endParaRPr sz="1000" b="1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06" name="Google Shape;206;g36aa0f4527e_0_329" title="Earth Character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221" y="9145037"/>
            <a:ext cx="429532" cy="37353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36aa0f4527e_0_329"/>
          <p:cNvSpPr txBox="1"/>
          <p:nvPr/>
        </p:nvSpPr>
        <p:spPr>
          <a:xfrm>
            <a:off x="12859388" y="420550"/>
            <a:ext cx="218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PRIMARY </a:t>
            </a:r>
            <a:endParaRPr sz="1400" b="1" i="0" u="none" strike="noStrike" cap="none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TRADITIONAL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36aa0f4527e_0_329"/>
          <p:cNvSpPr txBox="1"/>
          <p:nvPr/>
        </p:nvSpPr>
        <p:spPr>
          <a:xfrm>
            <a:off x="3119025" y="26471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Lasagne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09" name="Google Shape;209;g36aa0f4527e_0_329"/>
          <p:cNvSpPr txBox="1"/>
          <p:nvPr/>
        </p:nvSpPr>
        <p:spPr>
          <a:xfrm>
            <a:off x="5160850" y="26888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Creamy Chicken &amp; Sweetcorn Pasta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10" name="Google Shape;210;g36aa0f4527e_0_329"/>
          <p:cNvSpPr txBox="1"/>
          <p:nvPr/>
        </p:nvSpPr>
        <p:spPr>
          <a:xfrm>
            <a:off x="3119025" y="386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Green Veg &amp; Butter Bean Pie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11" name="Google Shape;211;g36aa0f4527e_0_329"/>
          <p:cNvSpPr txBox="1"/>
          <p:nvPr/>
        </p:nvSpPr>
        <p:spPr>
          <a:xfrm>
            <a:off x="5160850" y="39080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Veggie Whole Grain Pasta Bolognese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12" name="Google Shape;212;g36aa0f4527e_0_329"/>
          <p:cNvSpPr txBox="1"/>
          <p:nvPr/>
        </p:nvSpPr>
        <p:spPr>
          <a:xfrm>
            <a:off x="3119025" y="51617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Sweetcorn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13" name="Google Shape;213;g36aa0f4527e_0_329"/>
          <p:cNvSpPr txBox="1"/>
          <p:nvPr/>
        </p:nvSpPr>
        <p:spPr>
          <a:xfrm>
            <a:off x="5160850" y="52034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Broccoli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14" name="Google Shape;214;g36aa0f4527e_0_329"/>
          <p:cNvSpPr txBox="1"/>
          <p:nvPr/>
        </p:nvSpPr>
        <p:spPr>
          <a:xfrm>
            <a:off x="3119025" y="767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Chocolate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Popcorn Bars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15" name="Google Shape;215;g36aa0f4527e_0_329"/>
          <p:cNvSpPr txBox="1"/>
          <p:nvPr/>
        </p:nvSpPr>
        <p:spPr>
          <a:xfrm>
            <a:off x="5160850" y="77180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Orange and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Peach Jelly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16" name="Google Shape;216;g36aa0f4527e_0_329" title="Leaf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516207" flipH="1">
            <a:off x="2589476" y="4070858"/>
            <a:ext cx="429550" cy="47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43335" y="29742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6aa0f4527e_0_329" title="Earth Character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4583" y="43732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919535" y="38124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43335" y="7720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36aa0f4527e_0_329" title="Earth Character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4383" y="44494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29335" y="38886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36aa0f4527e_0_329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002318" y="770263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36aa0f4527e_0_329" title="Power Hero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220560">
            <a:off x="6718002" y="8233200"/>
            <a:ext cx="448237" cy="37353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36aa0f4527e_0_329"/>
          <p:cNvSpPr txBox="1"/>
          <p:nvPr/>
        </p:nvSpPr>
        <p:spPr>
          <a:xfrm>
            <a:off x="3119025" y="64190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26" name="Google Shape;226;g36aa0f4527e_0_329"/>
          <p:cNvSpPr txBox="1"/>
          <p:nvPr/>
        </p:nvSpPr>
        <p:spPr>
          <a:xfrm>
            <a:off x="5127525" y="6460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27" name="Google Shape;227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43335" y="6577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954472" y="65720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36aa0f4527e_0_329" title="Pasta Twirler@4x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240835" y="8998856"/>
            <a:ext cx="1336799" cy="2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36aa0f4527e_0_329"/>
          <p:cNvSpPr txBox="1"/>
          <p:nvPr/>
        </p:nvSpPr>
        <p:spPr>
          <a:xfrm>
            <a:off x="12488232" y="9145054"/>
            <a:ext cx="10935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7999A"/>
                </a:solidFill>
                <a:latin typeface="Amatic SC"/>
                <a:ea typeface="Amatic SC"/>
                <a:cs typeface="Amatic SC"/>
                <a:sym typeface="Amatic SC"/>
              </a:rPr>
              <a:t>Topped Pasta</a:t>
            </a:r>
            <a:endParaRPr sz="1900" b="1" i="0" u="none" strike="noStrike" cap="none">
              <a:solidFill>
                <a:srgbClr val="07999A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1" name="Google Shape;231;g36aa0f4527e_0_329"/>
          <p:cNvSpPr txBox="1"/>
          <p:nvPr/>
        </p:nvSpPr>
        <p:spPr>
          <a:xfrm>
            <a:off x="12488225" y="94435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Hot Pasta topped with Homemade Tomato Sauce 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&amp; Cheese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32" name="Google Shape;232;g36aa0f4527e_0_329" title="Earth Character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36183" y="100524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36aa0f4527e_0_329" title="Heart Hero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378800" y="1005687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36aa0f4527e_0_329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4110743" y="9526672"/>
            <a:ext cx="184429" cy="60327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36aa0f4527e_0_329"/>
          <p:cNvSpPr txBox="1"/>
          <p:nvPr/>
        </p:nvSpPr>
        <p:spPr>
          <a:xfrm>
            <a:off x="73439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Apple Tea Cake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and Custard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6" name="Google Shape;236;g36aa0f4527e_0_329"/>
          <p:cNvSpPr txBox="1"/>
          <p:nvPr/>
        </p:nvSpPr>
        <p:spPr>
          <a:xfrm>
            <a:off x="94775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Iced Vanilla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Sponge Cake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37" name="Google Shape;237;g36aa0f4527e_0_329"/>
          <p:cNvSpPr txBox="1"/>
          <p:nvPr/>
        </p:nvSpPr>
        <p:spPr>
          <a:xfrm>
            <a:off x="11689425" y="761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 Cake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38" name="Google Shape;238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47235" y="7720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36aa0f4527e_0_329" title="Power Hero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220560">
            <a:off x="11061402" y="82332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345710" y="7641825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555510" y="7641825"/>
            <a:ext cx="184429" cy="60327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36aa0f4527e_0_329"/>
          <p:cNvSpPr txBox="1"/>
          <p:nvPr/>
        </p:nvSpPr>
        <p:spPr>
          <a:xfrm>
            <a:off x="73439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43" name="Google Shape;243;g36aa0f4527e_0_329"/>
          <p:cNvSpPr txBox="1"/>
          <p:nvPr/>
        </p:nvSpPr>
        <p:spPr>
          <a:xfrm>
            <a:off x="94775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44" name="Google Shape;244;g36aa0f4527e_0_329"/>
          <p:cNvSpPr txBox="1"/>
          <p:nvPr/>
        </p:nvSpPr>
        <p:spPr>
          <a:xfrm>
            <a:off x="11689425" y="63186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45" name="Google Shape;245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065597" y="6561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76735" y="6523150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403110" y="6551437"/>
            <a:ext cx="184429" cy="60327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36aa0f4527e_0_329"/>
          <p:cNvSpPr txBox="1"/>
          <p:nvPr/>
        </p:nvSpPr>
        <p:spPr>
          <a:xfrm>
            <a:off x="7343950" y="3873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Cheddar &amp; Broccoli Crustless Quiche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49" name="Google Shape;249;g36aa0f4527e_0_329"/>
          <p:cNvSpPr txBox="1"/>
          <p:nvPr/>
        </p:nvSpPr>
        <p:spPr>
          <a:xfrm>
            <a:off x="9477550" y="394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Bean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Chilli with Rice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50" name="Google Shape;250;g36aa0f4527e_0_329"/>
          <p:cNvSpPr txBox="1"/>
          <p:nvPr/>
        </p:nvSpPr>
        <p:spPr>
          <a:xfrm>
            <a:off x="11689425" y="380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BBQ Veggie Wrap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Chips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51" name="Google Shape;251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62935" y="3923125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345710" y="3880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36aa0f4527e_0_329" title="Heart Hero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11164625" y="442282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579385" y="40472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571560" y="29742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36aa0f4527e_0_329" title="B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321835" y="2924350"/>
            <a:ext cx="184429" cy="60327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6aa0f4527e_0_329"/>
          <p:cNvSpPr txBox="1"/>
          <p:nvPr/>
        </p:nvSpPr>
        <p:spPr>
          <a:xfrm>
            <a:off x="73439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Chicken,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Stuffing, Skin on Roasties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258" name="Google Shape;258;g36aa0f4527e_0_329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240680" y="2612359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36aa0f4527e_0_329" title="Heart Hero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8984588" y="3177338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36aa0f4527e_0_329" title="C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107080" y="2612359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36aa0f4527e_0_329" title="Heart Hero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6850988" y="3177338"/>
            <a:ext cx="346449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36aa0f4527e_0_375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98704" y="34759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36aa0f4527e_0_375" title="Power Hero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08060" y="29263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36aa0f4527e_0_375" title="Heart Hero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657175" y="4024650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36aa0f4527e_0_375" title="Leaf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698700" y="4599975"/>
            <a:ext cx="429527" cy="47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36aa0f4527e_0_375" title="E@4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453610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221178" y="172018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36aa0f4527e_0_375" title="C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964745" y="172018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36aa0f4527e_0_375" title="D@4x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708317" y="1720187"/>
            <a:ext cx="182706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36aa0f4527e_0_375" title="A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5">
            <a:off x="-1463592" y="1720181"/>
            <a:ext cx="184429" cy="60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36aa0f4527e_0_375"/>
          <p:cNvSpPr txBox="1"/>
          <p:nvPr/>
        </p:nvSpPr>
        <p:spPr>
          <a:xfrm>
            <a:off x="710875" y="1325550"/>
            <a:ext cx="23052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WEEK 3</a:t>
            </a:r>
            <a:endParaRPr sz="1100" b="1" i="0" u="none" strike="noStrike" cap="none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Autumn Winter 2025/26</a:t>
            </a:r>
            <a:endParaRPr sz="1100" b="1" i="0" u="none" strike="noStrike" cap="none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,</a:t>
            </a:r>
            <a:endParaRPr sz="1100" b="1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17/11/25, 08/12/25, 29/12/25,</a:t>
            </a:r>
            <a:endParaRPr sz="1100" b="1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19/01/26, 09/02/26, 02/03/26,</a:t>
            </a:r>
            <a:endParaRPr sz="1100" b="1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23/03/26</a:t>
            </a:r>
            <a:endParaRPr sz="1100" b="1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1" i="0" u="none" strike="noStrike" cap="none" dirty="0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76" name="Google Shape;276;g36aa0f4527e_0_375"/>
          <p:cNvSpPr txBox="1"/>
          <p:nvPr/>
        </p:nvSpPr>
        <p:spPr>
          <a:xfrm>
            <a:off x="12859388" y="420550"/>
            <a:ext cx="218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PRIMARY </a:t>
            </a:r>
            <a:endParaRPr sz="1400" b="1" i="0" u="none" strike="noStrike" cap="none" dirty="0">
              <a:solidFill>
                <a:srgbClr val="F26462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rgbClr val="F26462"/>
                </a:solidFill>
                <a:latin typeface="Signika"/>
                <a:ea typeface="Signika"/>
                <a:cs typeface="Signika"/>
                <a:sym typeface="Signika"/>
              </a:rPr>
              <a:t> TRADITIONAL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g36aa0f4527e_0_375" title="Daily filled rolls@4x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627313" y="9467844"/>
            <a:ext cx="2305300" cy="72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36aa0f4527e_0_375" title="Pasta Twirler@4x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240835" y="8998856"/>
            <a:ext cx="1336799" cy="22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36aa0f4527e_0_375"/>
          <p:cNvSpPr txBox="1"/>
          <p:nvPr/>
        </p:nvSpPr>
        <p:spPr>
          <a:xfrm>
            <a:off x="3119025" y="26471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and Tomato Pizza Slice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Wedges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80" name="Google Shape;280;g36aa0f4527e_0_375"/>
          <p:cNvSpPr txBox="1"/>
          <p:nvPr/>
        </p:nvSpPr>
        <p:spPr>
          <a:xfrm>
            <a:off x="5160850" y="26888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Lasagne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grpSp>
        <p:nvGrpSpPr>
          <p:cNvPr id="281" name="Google Shape;281;g36aa0f4527e_0_375"/>
          <p:cNvGrpSpPr/>
          <p:nvPr/>
        </p:nvGrpSpPr>
        <p:grpSpPr>
          <a:xfrm>
            <a:off x="6618713" y="8924387"/>
            <a:ext cx="2964882" cy="1112184"/>
            <a:chOff x="6618713" y="8924387"/>
            <a:chExt cx="2964882" cy="1112184"/>
          </a:xfrm>
        </p:grpSpPr>
        <p:pic>
          <p:nvPicPr>
            <p:cNvPr id="282" name="Google Shape;282;g36aa0f4527e_0_375" title="Available Daily@4x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6618713" y="8924387"/>
              <a:ext cx="2964882" cy="1112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g36aa0f4527e_0_375"/>
            <p:cNvSpPr txBox="1"/>
            <p:nvPr/>
          </p:nvSpPr>
          <p:spPr>
            <a:xfrm>
              <a:off x="7471325" y="9361250"/>
              <a:ext cx="1975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>
                  <a:solidFill>
                    <a:srgbClr val="434343"/>
                  </a:solidFill>
                  <a:latin typeface="Amatic SC"/>
                  <a:ea typeface="Amatic SC"/>
                  <a:cs typeface="Amatic SC"/>
                  <a:sym typeface="Amatic SC"/>
                </a:rPr>
                <a:t>Daily salad bowl, freshly baked bread, yoghurts and cut fruit</a:t>
              </a:r>
              <a:endParaRPr sz="15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284" name="Google Shape;284;g36aa0f4527e_0_375"/>
          <p:cNvSpPr txBox="1"/>
          <p:nvPr/>
        </p:nvSpPr>
        <p:spPr>
          <a:xfrm>
            <a:off x="94775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Chicken &amp;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Sweetcorn Pie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 with </a:t>
            </a: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Wedges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85" name="Google Shape;285;g36aa0f4527e_0_375"/>
          <p:cNvSpPr txBox="1"/>
          <p:nvPr/>
        </p:nvSpPr>
        <p:spPr>
          <a:xfrm>
            <a:off x="11689425" y="25848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Golden Fish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Fingers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&amp; Chips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86" name="Google Shape;286;g36aa0f4527e_0_375"/>
          <p:cNvSpPr txBox="1"/>
          <p:nvPr/>
        </p:nvSpPr>
        <p:spPr>
          <a:xfrm>
            <a:off x="3119025" y="38663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Macaroni Cheese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87" name="Google Shape;287;g36aa0f4527e_0_375"/>
          <p:cNvSpPr txBox="1"/>
          <p:nvPr/>
        </p:nvSpPr>
        <p:spPr>
          <a:xfrm>
            <a:off x="5160850" y="39080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Ratatouille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Rice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88" name="Google Shape;288;g36aa0f4527e_0_375"/>
          <p:cNvSpPr txBox="1"/>
          <p:nvPr/>
        </p:nvSpPr>
        <p:spPr>
          <a:xfrm>
            <a:off x="7343950" y="3754025"/>
            <a:ext cx="2183100" cy="11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Carrot &amp; Stuffing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Puff Pastry Plait,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Skin on Roasties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Gravy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89" name="Google Shape;289;g36aa0f4527e_0_375"/>
          <p:cNvSpPr txBox="1"/>
          <p:nvPr/>
        </p:nvSpPr>
        <p:spPr>
          <a:xfrm>
            <a:off x="9477550" y="394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Root Vegetable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Bean Stew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</a:t>
            </a:r>
            <a:r>
              <a:rPr lang="en-GB" sz="1500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Wedges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0" name="Google Shape;290;g36aa0f4527e_0_375"/>
          <p:cNvSpPr txBox="1"/>
          <p:nvPr/>
        </p:nvSpPr>
        <p:spPr>
          <a:xfrm>
            <a:off x="11689425" y="380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Fingers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with Chips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1" name="Google Shape;291;g36aa0f4527e_0_375"/>
          <p:cNvSpPr txBox="1"/>
          <p:nvPr/>
        </p:nvSpPr>
        <p:spPr>
          <a:xfrm>
            <a:off x="3119025" y="51617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Vegetable Sticks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2" name="Google Shape;292;g36aa0f4527e_0_375"/>
          <p:cNvSpPr txBox="1"/>
          <p:nvPr/>
        </p:nvSpPr>
        <p:spPr>
          <a:xfrm>
            <a:off x="5160850" y="52034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Sweetcorn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3" name="Google Shape;293;g36aa0f4527e_0_375"/>
          <p:cNvSpPr txBox="1"/>
          <p:nvPr/>
        </p:nvSpPr>
        <p:spPr>
          <a:xfrm>
            <a:off x="73439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Roasted Roots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4" name="Google Shape;294;g36aa0f4527e_0_375"/>
          <p:cNvSpPr txBox="1"/>
          <p:nvPr/>
        </p:nvSpPr>
        <p:spPr>
          <a:xfrm>
            <a:off x="9477550" y="52451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Peas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5" name="Google Shape;295;g36aa0f4527e_0_375"/>
          <p:cNvSpPr txBox="1"/>
          <p:nvPr/>
        </p:nvSpPr>
        <p:spPr>
          <a:xfrm>
            <a:off x="11689425" y="50994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Baked Beans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6" name="Google Shape;296;g36aa0f4527e_0_375"/>
          <p:cNvSpPr txBox="1"/>
          <p:nvPr/>
        </p:nvSpPr>
        <p:spPr>
          <a:xfrm>
            <a:off x="5174388" y="7644881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Sweet Potato Chocolate Brownie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7" name="Google Shape;297;g36aa0f4527e_0_375"/>
          <p:cNvSpPr txBox="1"/>
          <p:nvPr/>
        </p:nvSpPr>
        <p:spPr>
          <a:xfrm>
            <a:off x="2849582" y="7768317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Jelly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8" name="Google Shape;298;g36aa0f4527e_0_375"/>
          <p:cNvSpPr txBox="1"/>
          <p:nvPr/>
        </p:nvSpPr>
        <p:spPr>
          <a:xfrm>
            <a:off x="73439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Eve’s Apple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Pudding &amp; Custard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299" name="Google Shape;299;g36aa0f4527e_0_375"/>
          <p:cNvSpPr txBox="1"/>
          <p:nvPr/>
        </p:nvSpPr>
        <p:spPr>
          <a:xfrm>
            <a:off x="9477550" y="7759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Muesli Bars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00" name="Google Shape;300;g36aa0f4527e_0_375"/>
          <p:cNvSpPr txBox="1"/>
          <p:nvPr/>
        </p:nvSpPr>
        <p:spPr>
          <a:xfrm>
            <a:off x="11689425" y="76140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Vanilla Cookies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301" name="Google Shape;301;g36aa0f4527e_0_375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5558" y="4449499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36aa0f4527e_0_375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221" y="91450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36aa0f4527e_0_375" title="Leaf@4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16207" flipH="1">
            <a:off x="2589476" y="4070858"/>
            <a:ext cx="429550" cy="47862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36aa0f4527e_0_375"/>
          <p:cNvSpPr txBox="1"/>
          <p:nvPr/>
        </p:nvSpPr>
        <p:spPr>
          <a:xfrm>
            <a:off x="12488232" y="9145054"/>
            <a:ext cx="10935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7999A"/>
                </a:solidFill>
                <a:latin typeface="Amatic SC"/>
                <a:ea typeface="Amatic SC"/>
                <a:cs typeface="Amatic SC"/>
                <a:sym typeface="Amatic SC"/>
              </a:rPr>
              <a:t>Topped Pasta</a:t>
            </a:r>
            <a:endParaRPr sz="1900" b="1" i="0" u="none" strike="noStrike" cap="none">
              <a:solidFill>
                <a:srgbClr val="07999A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05" name="Google Shape;305;g36aa0f4527e_0_375"/>
          <p:cNvSpPr txBox="1"/>
          <p:nvPr/>
        </p:nvSpPr>
        <p:spPr>
          <a:xfrm>
            <a:off x="12488225" y="94435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Hot Pasta topped with Homemade Tomato Sauce 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&amp; Cheese</a:t>
            </a: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306" name="Google Shape;306;g36aa0f4527e_0_375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36183" y="1005243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36aa0f4527e_0_375" title="Heart Hero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78800" y="1005687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36aa0f4527e_0_375" title="C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110743" y="9526672"/>
            <a:ext cx="184429" cy="60327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36aa0f4527e_0_375"/>
          <p:cNvSpPr txBox="1"/>
          <p:nvPr/>
        </p:nvSpPr>
        <p:spPr>
          <a:xfrm>
            <a:off x="3119025" y="6419025"/>
            <a:ext cx="19752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10" name="Google Shape;310;g36aa0f4527e_0_375"/>
          <p:cNvSpPr txBox="1"/>
          <p:nvPr/>
        </p:nvSpPr>
        <p:spPr>
          <a:xfrm>
            <a:off x="5127525" y="64607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11" name="Google Shape;311;g36aa0f4527e_0_375"/>
          <p:cNvSpPr txBox="1"/>
          <p:nvPr/>
        </p:nvSpPr>
        <p:spPr>
          <a:xfrm>
            <a:off x="73439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12" name="Google Shape;312;g36aa0f4527e_0_375"/>
          <p:cNvSpPr txBox="1"/>
          <p:nvPr/>
        </p:nvSpPr>
        <p:spPr>
          <a:xfrm>
            <a:off x="9477550" y="64643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313" name="Google Shape;313;g36aa0f4527e_0_375"/>
          <p:cNvSpPr txBox="1"/>
          <p:nvPr/>
        </p:nvSpPr>
        <p:spPr>
          <a:xfrm>
            <a:off x="11689425" y="6318625"/>
            <a:ext cx="2183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Beans,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Cheese or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Tuna Mayo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314" name="Google Shape;314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43335" y="6577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065597" y="6561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176735" y="6523150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54472" y="65720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403110" y="6551437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43335" y="28980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36aa0f4527e_0_375" title="C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54855" y="391558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36aa0f4527e_0_375" title="C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68718" y="770263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36aa0f4527e_0_375" title="C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61505" y="2898059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36aa0f4527e_0_375" title="Earth Character@4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7983" y="4449487"/>
            <a:ext cx="429532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62935" y="388866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36aa0f4527e_0_375" title="C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02318" y="7702634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36aa0f4527e_0_375" title="Power Hero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220560">
            <a:off x="6718002" y="82332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47235" y="7720112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21835" y="27456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36aa0f4527e_0_375" title="Power Hero@4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220560">
            <a:off x="11061402" y="4423200"/>
            <a:ext cx="448237" cy="37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36aa0f4527e_0_375" title="A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5">
            <a:off x="11405520" y="3880231"/>
            <a:ext cx="184429" cy="6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45710" y="7690237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36aa0f4527e_0_375" title="Heart Hero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1164625" y="8232825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571560" y="2745662"/>
            <a:ext cx="184429" cy="60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36aa0f4527e_0_375" title="A@4x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5">
            <a:off x="13577945" y="3884443"/>
            <a:ext cx="184429" cy="6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555510" y="7641825"/>
            <a:ext cx="184429" cy="60327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36aa0f4527e_0_375"/>
          <p:cNvSpPr txBox="1"/>
          <p:nvPr/>
        </p:nvSpPr>
        <p:spPr>
          <a:xfrm>
            <a:off x="7343950" y="2730525"/>
            <a:ext cx="2183100" cy="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Roast Chicken,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Stuffing, Skin on Roasties 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0" i="0" u="none" strike="noStrike" cap="none">
                <a:solidFill>
                  <a:srgbClr val="434343"/>
                </a:solidFill>
                <a:latin typeface="Signika"/>
                <a:ea typeface="Signika"/>
                <a:cs typeface="Signika"/>
                <a:sym typeface="Signika"/>
              </a:rPr>
              <a:t>and Gravy</a:t>
            </a:r>
            <a:endParaRPr sz="1500" b="0" i="0" u="none" strike="noStrike" cap="none">
              <a:solidFill>
                <a:srgbClr val="434343"/>
              </a:solidFill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337" name="Google Shape;337;g36aa0f4527e_0_375" title="C@4x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40680" y="2612359"/>
            <a:ext cx="184429" cy="603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36aa0f4527e_0_375" title="Heart Hero@4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984588" y="3177338"/>
            <a:ext cx="34644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g36aa0f4527e_0_375" title="B@4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86360" y="3880237"/>
            <a:ext cx="184429" cy="603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482</Words>
  <Application>Microsoft Office PowerPoint</Application>
  <PresentationFormat>Custom</PresentationFormat>
  <Paragraphs>187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Signika</vt:lpstr>
      <vt:lpstr>Amatic SC</vt:lpstr>
      <vt:lpstr>Arial</vt:lpstr>
      <vt:lpstr>Simple Light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Carly O'Shaughnessy</dc:creator>
  <cp:lastModifiedBy>Carly O'Shaughnessy</cp:lastModifiedBy>
  <cp:revision>4</cp:revision>
  <dcterms:modified xsi:type="dcterms:W3CDTF">2025-10-24T09:45:57Z</dcterms:modified>
</cp:coreProperties>
</file>