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4"/>
  </p:sldMasterIdLst>
  <p:sldIdLst>
    <p:sldId id="256" r:id="rId5"/>
    <p:sldId id="257" r:id="rId6"/>
    <p:sldId id="258" r:id="rId7"/>
    <p:sldId id="262" r:id="rId8"/>
    <p:sldId id="259" r:id="rId9"/>
    <p:sldId id="260" r:id="rId10"/>
    <p:sldId id="261" r:id="rId11"/>
    <p:sldId id="264" r:id="rId12"/>
    <p:sldId id="263" r:id="rId13"/>
    <p:sldId id="266" r:id="rId14"/>
    <p:sldId id="267" r:id="rId15"/>
    <p:sldId id="269" r:id="rId16"/>
    <p:sldId id="270" r:id="rId17"/>
    <p:sldId id="268" r:id="rId18"/>
    <p:sldId id="271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32FF"/>
    <a:srgbClr val="FF9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7631"/>
    <p:restoredTop sz="94676"/>
  </p:normalViewPr>
  <p:slideViewPr>
    <p:cSldViewPr snapToGrid="0" snapToObjects="1">
      <p:cViewPr varScale="1">
        <p:scale>
          <a:sx n="66" d="100"/>
          <a:sy n="66" d="100"/>
        </p:scale>
        <p:origin x="19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517A404-BC13-4247-9E1F-E0E375BD0FF5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BCD1041-4E6A-455B-B0C2-5D78507503AC}">
      <dgm:prSet/>
      <dgm:spPr/>
      <dgm:t>
        <a:bodyPr/>
        <a:lstStyle/>
        <a:p>
          <a:endParaRPr lang="en-US" dirty="0"/>
        </a:p>
      </dgm:t>
    </dgm:pt>
    <dgm:pt modelId="{BC514E1D-E7EC-4399-AEE0-7058F03417D5}" type="parTrans" cxnId="{11DCF543-408F-40BC-9D80-2319E9C295F4}">
      <dgm:prSet/>
      <dgm:spPr/>
      <dgm:t>
        <a:bodyPr/>
        <a:lstStyle/>
        <a:p>
          <a:endParaRPr lang="en-US"/>
        </a:p>
      </dgm:t>
    </dgm:pt>
    <dgm:pt modelId="{AF193F97-A8D1-4947-BE1D-328AA1A64BBA}" type="sibTrans" cxnId="{11DCF543-408F-40BC-9D80-2319E9C295F4}">
      <dgm:prSet/>
      <dgm:spPr/>
      <dgm:t>
        <a:bodyPr/>
        <a:lstStyle/>
        <a:p>
          <a:endParaRPr lang="en-US"/>
        </a:p>
      </dgm:t>
    </dgm:pt>
    <dgm:pt modelId="{8D022AD5-041A-4F37-8F87-2D6791426399}">
      <dgm:prSet/>
      <dgm:spPr/>
      <dgm:t>
        <a:bodyPr/>
        <a:lstStyle/>
        <a:p>
          <a:r>
            <a:rPr lang="en-GB"/>
            <a:t>Respect</a:t>
          </a:r>
          <a:endParaRPr lang="en-US"/>
        </a:p>
      </dgm:t>
    </dgm:pt>
    <dgm:pt modelId="{7D2FEF16-2992-4EE8-93AF-94B24112A5CB}" type="parTrans" cxnId="{DE36C346-A255-427E-BED3-8CAF7B25A1A2}">
      <dgm:prSet/>
      <dgm:spPr/>
      <dgm:t>
        <a:bodyPr/>
        <a:lstStyle/>
        <a:p>
          <a:endParaRPr lang="en-US"/>
        </a:p>
      </dgm:t>
    </dgm:pt>
    <dgm:pt modelId="{D31BBEF0-0FB5-41A6-8182-F3DA6C55D345}" type="sibTrans" cxnId="{DE36C346-A255-427E-BED3-8CAF7B25A1A2}">
      <dgm:prSet/>
      <dgm:spPr/>
      <dgm:t>
        <a:bodyPr/>
        <a:lstStyle/>
        <a:p>
          <a:endParaRPr lang="en-US"/>
        </a:p>
      </dgm:t>
    </dgm:pt>
    <dgm:pt modelId="{B3BF4BF1-235E-4916-B31A-244CC84DAF7F}">
      <dgm:prSet/>
      <dgm:spPr/>
      <dgm:t>
        <a:bodyPr/>
        <a:lstStyle/>
        <a:p>
          <a:r>
            <a:rPr lang="en-GB"/>
            <a:t>Responsibility </a:t>
          </a:r>
          <a:endParaRPr lang="en-US"/>
        </a:p>
      </dgm:t>
    </dgm:pt>
    <dgm:pt modelId="{7D396434-9026-4030-82D6-731A091E9275}" type="parTrans" cxnId="{F7558734-FBFD-4E0C-969F-7519F8BB3DBA}">
      <dgm:prSet/>
      <dgm:spPr/>
      <dgm:t>
        <a:bodyPr/>
        <a:lstStyle/>
        <a:p>
          <a:endParaRPr lang="en-US"/>
        </a:p>
      </dgm:t>
    </dgm:pt>
    <dgm:pt modelId="{2B79BE6F-ADBE-4CB1-943C-2C5E17D4E0BC}" type="sibTrans" cxnId="{F7558734-FBFD-4E0C-969F-7519F8BB3DBA}">
      <dgm:prSet/>
      <dgm:spPr/>
      <dgm:t>
        <a:bodyPr/>
        <a:lstStyle/>
        <a:p>
          <a:endParaRPr lang="en-US"/>
        </a:p>
      </dgm:t>
    </dgm:pt>
    <dgm:pt modelId="{67D74947-4F01-40D3-9CD9-411660A92054}">
      <dgm:prSet/>
      <dgm:spPr/>
      <dgm:t>
        <a:bodyPr/>
        <a:lstStyle/>
        <a:p>
          <a:r>
            <a:rPr lang="en-GB"/>
            <a:t>Justice</a:t>
          </a:r>
          <a:endParaRPr lang="en-US"/>
        </a:p>
      </dgm:t>
    </dgm:pt>
    <dgm:pt modelId="{417EB1BA-9DF6-41D2-9184-41F9AE74A016}" type="parTrans" cxnId="{52DB5C95-EF93-4BB3-AD67-7F5BEDB40B56}">
      <dgm:prSet/>
      <dgm:spPr/>
      <dgm:t>
        <a:bodyPr/>
        <a:lstStyle/>
        <a:p>
          <a:endParaRPr lang="en-US"/>
        </a:p>
      </dgm:t>
    </dgm:pt>
    <dgm:pt modelId="{76550E61-B062-4DA5-A427-93F3006B06EC}" type="sibTrans" cxnId="{52DB5C95-EF93-4BB3-AD67-7F5BEDB40B56}">
      <dgm:prSet/>
      <dgm:spPr/>
      <dgm:t>
        <a:bodyPr/>
        <a:lstStyle/>
        <a:p>
          <a:endParaRPr lang="en-US"/>
        </a:p>
      </dgm:t>
    </dgm:pt>
    <dgm:pt modelId="{A4A4B1AC-8C14-4408-B25D-2E6FBE97EC34}">
      <dgm:prSet/>
      <dgm:spPr/>
      <dgm:t>
        <a:bodyPr/>
        <a:lstStyle/>
        <a:p>
          <a:r>
            <a:rPr lang="en-GB"/>
            <a:t>Courage</a:t>
          </a:r>
          <a:endParaRPr lang="en-US"/>
        </a:p>
      </dgm:t>
    </dgm:pt>
    <dgm:pt modelId="{A5729ED9-BE72-4719-AA7E-61C510F1E47D}" type="parTrans" cxnId="{E61F6C44-D30B-43C9-9C6E-1A3BA3AD562D}">
      <dgm:prSet/>
      <dgm:spPr/>
      <dgm:t>
        <a:bodyPr/>
        <a:lstStyle/>
        <a:p>
          <a:endParaRPr lang="en-US"/>
        </a:p>
      </dgm:t>
    </dgm:pt>
    <dgm:pt modelId="{47FE70C1-F43B-46DD-ABA6-5598A169AA7F}" type="sibTrans" cxnId="{E61F6C44-D30B-43C9-9C6E-1A3BA3AD562D}">
      <dgm:prSet/>
      <dgm:spPr/>
      <dgm:t>
        <a:bodyPr/>
        <a:lstStyle/>
        <a:p>
          <a:endParaRPr lang="en-US"/>
        </a:p>
      </dgm:t>
    </dgm:pt>
    <dgm:pt modelId="{CB635BE6-9EB3-41C2-A90E-3407D6806FEC}">
      <dgm:prSet/>
      <dgm:spPr/>
      <dgm:t>
        <a:bodyPr/>
        <a:lstStyle/>
        <a:p>
          <a:r>
            <a:rPr lang="en-GB"/>
            <a:t>Compassion </a:t>
          </a:r>
          <a:endParaRPr lang="en-US"/>
        </a:p>
      </dgm:t>
    </dgm:pt>
    <dgm:pt modelId="{5DDF0003-153D-42B4-8772-DE8A8855181B}" type="parTrans" cxnId="{09742DEE-CF74-41E0-A567-97D0FE2825EB}">
      <dgm:prSet/>
      <dgm:spPr/>
      <dgm:t>
        <a:bodyPr/>
        <a:lstStyle/>
        <a:p>
          <a:endParaRPr lang="en-US"/>
        </a:p>
      </dgm:t>
    </dgm:pt>
    <dgm:pt modelId="{67881ACA-2B9D-4381-B101-838E18F1062B}" type="sibTrans" cxnId="{09742DEE-CF74-41E0-A567-97D0FE2825EB}">
      <dgm:prSet/>
      <dgm:spPr/>
      <dgm:t>
        <a:bodyPr/>
        <a:lstStyle/>
        <a:p>
          <a:endParaRPr lang="en-US"/>
        </a:p>
      </dgm:t>
    </dgm:pt>
    <dgm:pt modelId="{81616B7B-26AF-4657-8CCC-ED62F6C4D3D5}">
      <dgm:prSet/>
      <dgm:spPr/>
      <dgm:t>
        <a:bodyPr/>
        <a:lstStyle/>
        <a:p>
          <a:r>
            <a:rPr lang="en-GB"/>
            <a:t>Integrity</a:t>
          </a:r>
          <a:endParaRPr lang="en-US"/>
        </a:p>
      </dgm:t>
    </dgm:pt>
    <dgm:pt modelId="{9A551376-8ABA-49F2-B886-CCF53025E364}" type="parTrans" cxnId="{566E9DBD-29E0-45A5-885D-A51C0D1627E4}">
      <dgm:prSet/>
      <dgm:spPr/>
      <dgm:t>
        <a:bodyPr/>
        <a:lstStyle/>
        <a:p>
          <a:endParaRPr lang="en-US"/>
        </a:p>
      </dgm:t>
    </dgm:pt>
    <dgm:pt modelId="{72EF24F2-697F-475A-AFE3-619847FCECC8}" type="sibTrans" cxnId="{566E9DBD-29E0-45A5-885D-A51C0D1627E4}">
      <dgm:prSet/>
      <dgm:spPr/>
      <dgm:t>
        <a:bodyPr/>
        <a:lstStyle/>
        <a:p>
          <a:endParaRPr lang="en-US"/>
        </a:p>
      </dgm:t>
    </dgm:pt>
    <dgm:pt modelId="{DE5371AD-9080-4442-B919-3F169EF5B564}" type="pres">
      <dgm:prSet presAssocID="{A517A404-BC13-4247-9E1F-E0E375BD0FF5}" presName="vert0" presStyleCnt="0">
        <dgm:presLayoutVars>
          <dgm:dir/>
          <dgm:animOne val="branch"/>
          <dgm:animLvl val="lvl"/>
        </dgm:presLayoutVars>
      </dgm:prSet>
      <dgm:spPr/>
    </dgm:pt>
    <dgm:pt modelId="{418F8CD2-D170-9C4C-AABC-0A7606CEA9CF}" type="pres">
      <dgm:prSet presAssocID="{EBCD1041-4E6A-455B-B0C2-5D78507503AC}" presName="thickLine" presStyleLbl="alignNode1" presStyleIdx="0" presStyleCnt="1"/>
      <dgm:spPr/>
    </dgm:pt>
    <dgm:pt modelId="{948A0650-716D-4746-BB3C-C4C6BB9F18F7}" type="pres">
      <dgm:prSet presAssocID="{EBCD1041-4E6A-455B-B0C2-5D78507503AC}" presName="horz1" presStyleCnt="0"/>
      <dgm:spPr/>
    </dgm:pt>
    <dgm:pt modelId="{39D2100D-F196-C54D-8996-0C9E4C7BAC4C}" type="pres">
      <dgm:prSet presAssocID="{EBCD1041-4E6A-455B-B0C2-5D78507503AC}" presName="tx1" presStyleLbl="revTx" presStyleIdx="0" presStyleCnt="7"/>
      <dgm:spPr/>
    </dgm:pt>
    <dgm:pt modelId="{086D9B86-89FD-D947-8960-179A88CA347D}" type="pres">
      <dgm:prSet presAssocID="{EBCD1041-4E6A-455B-B0C2-5D78507503AC}" presName="vert1" presStyleCnt="0"/>
      <dgm:spPr/>
    </dgm:pt>
    <dgm:pt modelId="{074D8843-714E-904C-949D-A07E1063F5F1}" type="pres">
      <dgm:prSet presAssocID="{8D022AD5-041A-4F37-8F87-2D6791426399}" presName="vertSpace2a" presStyleCnt="0"/>
      <dgm:spPr/>
    </dgm:pt>
    <dgm:pt modelId="{D30A02D2-DF7B-7D44-8F1E-72A75E200FA6}" type="pres">
      <dgm:prSet presAssocID="{8D022AD5-041A-4F37-8F87-2D6791426399}" presName="horz2" presStyleCnt="0"/>
      <dgm:spPr/>
    </dgm:pt>
    <dgm:pt modelId="{8F8296C2-FB8D-8049-886B-019750D8F8D0}" type="pres">
      <dgm:prSet presAssocID="{8D022AD5-041A-4F37-8F87-2D6791426399}" presName="horzSpace2" presStyleCnt="0"/>
      <dgm:spPr/>
    </dgm:pt>
    <dgm:pt modelId="{2A66C767-C9A2-0D41-A61B-D2C567A432BD}" type="pres">
      <dgm:prSet presAssocID="{8D022AD5-041A-4F37-8F87-2D6791426399}" presName="tx2" presStyleLbl="revTx" presStyleIdx="1" presStyleCnt="7"/>
      <dgm:spPr/>
    </dgm:pt>
    <dgm:pt modelId="{A603E77C-57C7-A544-A6B6-534575F2D3D4}" type="pres">
      <dgm:prSet presAssocID="{8D022AD5-041A-4F37-8F87-2D6791426399}" presName="vert2" presStyleCnt="0"/>
      <dgm:spPr/>
    </dgm:pt>
    <dgm:pt modelId="{DECA9617-DAAD-4B41-A895-DE01CAB035CD}" type="pres">
      <dgm:prSet presAssocID="{8D022AD5-041A-4F37-8F87-2D6791426399}" presName="thinLine2b" presStyleLbl="callout" presStyleIdx="0" presStyleCnt="6"/>
      <dgm:spPr/>
    </dgm:pt>
    <dgm:pt modelId="{87369C0B-F62B-E149-AF05-C18DD377FF1A}" type="pres">
      <dgm:prSet presAssocID="{8D022AD5-041A-4F37-8F87-2D6791426399}" presName="vertSpace2b" presStyleCnt="0"/>
      <dgm:spPr/>
    </dgm:pt>
    <dgm:pt modelId="{DFD7EDE6-E01B-D24F-8A32-91FDF0A6A8A2}" type="pres">
      <dgm:prSet presAssocID="{B3BF4BF1-235E-4916-B31A-244CC84DAF7F}" presName="horz2" presStyleCnt="0"/>
      <dgm:spPr/>
    </dgm:pt>
    <dgm:pt modelId="{0C53873E-D32E-CA41-B602-429E6E7AD377}" type="pres">
      <dgm:prSet presAssocID="{B3BF4BF1-235E-4916-B31A-244CC84DAF7F}" presName="horzSpace2" presStyleCnt="0"/>
      <dgm:spPr/>
    </dgm:pt>
    <dgm:pt modelId="{DB5CDF47-581E-4546-A8A8-91CFC0065E6D}" type="pres">
      <dgm:prSet presAssocID="{B3BF4BF1-235E-4916-B31A-244CC84DAF7F}" presName="tx2" presStyleLbl="revTx" presStyleIdx="2" presStyleCnt="7"/>
      <dgm:spPr/>
    </dgm:pt>
    <dgm:pt modelId="{B6AD65CF-0DF0-E649-9B4C-E103F3CD2ABC}" type="pres">
      <dgm:prSet presAssocID="{B3BF4BF1-235E-4916-B31A-244CC84DAF7F}" presName="vert2" presStyleCnt="0"/>
      <dgm:spPr/>
    </dgm:pt>
    <dgm:pt modelId="{C3C427E4-DD89-AF42-9D76-3FB6ADC7F949}" type="pres">
      <dgm:prSet presAssocID="{B3BF4BF1-235E-4916-B31A-244CC84DAF7F}" presName="thinLine2b" presStyleLbl="callout" presStyleIdx="1" presStyleCnt="6"/>
      <dgm:spPr/>
    </dgm:pt>
    <dgm:pt modelId="{08CB8E9D-F59A-AD4C-A535-E7A0F4E76740}" type="pres">
      <dgm:prSet presAssocID="{B3BF4BF1-235E-4916-B31A-244CC84DAF7F}" presName="vertSpace2b" presStyleCnt="0"/>
      <dgm:spPr/>
    </dgm:pt>
    <dgm:pt modelId="{98B7AA05-AA02-6C4D-B240-C34677933BDB}" type="pres">
      <dgm:prSet presAssocID="{67D74947-4F01-40D3-9CD9-411660A92054}" presName="horz2" presStyleCnt="0"/>
      <dgm:spPr/>
    </dgm:pt>
    <dgm:pt modelId="{B86A5D1E-7CFD-F242-949F-89DE5AD8A4B3}" type="pres">
      <dgm:prSet presAssocID="{67D74947-4F01-40D3-9CD9-411660A92054}" presName="horzSpace2" presStyleCnt="0"/>
      <dgm:spPr/>
    </dgm:pt>
    <dgm:pt modelId="{C8DE5159-81BD-0D49-BF2A-1B469BE7F0FE}" type="pres">
      <dgm:prSet presAssocID="{67D74947-4F01-40D3-9CD9-411660A92054}" presName="tx2" presStyleLbl="revTx" presStyleIdx="3" presStyleCnt="7"/>
      <dgm:spPr/>
    </dgm:pt>
    <dgm:pt modelId="{7F71842D-0D0A-E246-9FE2-2E879EA678C0}" type="pres">
      <dgm:prSet presAssocID="{67D74947-4F01-40D3-9CD9-411660A92054}" presName="vert2" presStyleCnt="0"/>
      <dgm:spPr/>
    </dgm:pt>
    <dgm:pt modelId="{508488D6-95F1-5A42-A884-D299ACADFC04}" type="pres">
      <dgm:prSet presAssocID="{67D74947-4F01-40D3-9CD9-411660A92054}" presName="thinLine2b" presStyleLbl="callout" presStyleIdx="2" presStyleCnt="6"/>
      <dgm:spPr/>
    </dgm:pt>
    <dgm:pt modelId="{D7DA3138-7858-6246-A175-A107B64BCC8E}" type="pres">
      <dgm:prSet presAssocID="{67D74947-4F01-40D3-9CD9-411660A92054}" presName="vertSpace2b" presStyleCnt="0"/>
      <dgm:spPr/>
    </dgm:pt>
    <dgm:pt modelId="{C1E306E8-BA50-4040-9B62-73CBD04DD29F}" type="pres">
      <dgm:prSet presAssocID="{A4A4B1AC-8C14-4408-B25D-2E6FBE97EC34}" presName="horz2" presStyleCnt="0"/>
      <dgm:spPr/>
    </dgm:pt>
    <dgm:pt modelId="{C9111FC1-4B41-D843-832A-1BC5AECDF455}" type="pres">
      <dgm:prSet presAssocID="{A4A4B1AC-8C14-4408-B25D-2E6FBE97EC34}" presName="horzSpace2" presStyleCnt="0"/>
      <dgm:spPr/>
    </dgm:pt>
    <dgm:pt modelId="{DFF750E3-E094-C14C-8718-7478C518AEC5}" type="pres">
      <dgm:prSet presAssocID="{A4A4B1AC-8C14-4408-B25D-2E6FBE97EC34}" presName="tx2" presStyleLbl="revTx" presStyleIdx="4" presStyleCnt="7"/>
      <dgm:spPr/>
    </dgm:pt>
    <dgm:pt modelId="{CC1AD40B-A5BC-4E41-95E8-3625086E7949}" type="pres">
      <dgm:prSet presAssocID="{A4A4B1AC-8C14-4408-B25D-2E6FBE97EC34}" presName="vert2" presStyleCnt="0"/>
      <dgm:spPr/>
    </dgm:pt>
    <dgm:pt modelId="{4D1472A1-CFE0-FC41-9D7D-DC91C774BB2E}" type="pres">
      <dgm:prSet presAssocID="{A4A4B1AC-8C14-4408-B25D-2E6FBE97EC34}" presName="thinLine2b" presStyleLbl="callout" presStyleIdx="3" presStyleCnt="6"/>
      <dgm:spPr/>
    </dgm:pt>
    <dgm:pt modelId="{7B3A67A3-3138-F346-87F9-4825B5CD2639}" type="pres">
      <dgm:prSet presAssocID="{A4A4B1AC-8C14-4408-B25D-2E6FBE97EC34}" presName="vertSpace2b" presStyleCnt="0"/>
      <dgm:spPr/>
    </dgm:pt>
    <dgm:pt modelId="{2C124AC8-0628-FA40-9733-32ACD2FA7DBC}" type="pres">
      <dgm:prSet presAssocID="{CB635BE6-9EB3-41C2-A90E-3407D6806FEC}" presName="horz2" presStyleCnt="0"/>
      <dgm:spPr/>
    </dgm:pt>
    <dgm:pt modelId="{4E6642D2-A83E-5146-81F7-A259708EA559}" type="pres">
      <dgm:prSet presAssocID="{CB635BE6-9EB3-41C2-A90E-3407D6806FEC}" presName="horzSpace2" presStyleCnt="0"/>
      <dgm:spPr/>
    </dgm:pt>
    <dgm:pt modelId="{137AAE94-804A-7042-B2F8-C813DD41A743}" type="pres">
      <dgm:prSet presAssocID="{CB635BE6-9EB3-41C2-A90E-3407D6806FEC}" presName="tx2" presStyleLbl="revTx" presStyleIdx="5" presStyleCnt="7"/>
      <dgm:spPr/>
    </dgm:pt>
    <dgm:pt modelId="{EDCB587E-ECD2-5C4C-8FA6-F34C99A6480E}" type="pres">
      <dgm:prSet presAssocID="{CB635BE6-9EB3-41C2-A90E-3407D6806FEC}" presName="vert2" presStyleCnt="0"/>
      <dgm:spPr/>
    </dgm:pt>
    <dgm:pt modelId="{BF23E320-6295-8740-ACD5-8CE05B80D349}" type="pres">
      <dgm:prSet presAssocID="{CB635BE6-9EB3-41C2-A90E-3407D6806FEC}" presName="thinLine2b" presStyleLbl="callout" presStyleIdx="4" presStyleCnt="6"/>
      <dgm:spPr/>
    </dgm:pt>
    <dgm:pt modelId="{21C907CC-26AE-E94E-98C2-8A76F40400B1}" type="pres">
      <dgm:prSet presAssocID="{CB635BE6-9EB3-41C2-A90E-3407D6806FEC}" presName="vertSpace2b" presStyleCnt="0"/>
      <dgm:spPr/>
    </dgm:pt>
    <dgm:pt modelId="{50EE09AF-8105-E64A-8867-6AD8B59A40B2}" type="pres">
      <dgm:prSet presAssocID="{81616B7B-26AF-4657-8CCC-ED62F6C4D3D5}" presName="horz2" presStyleCnt="0"/>
      <dgm:spPr/>
    </dgm:pt>
    <dgm:pt modelId="{1B4A40DD-AE74-1343-BAB8-B86D2723674D}" type="pres">
      <dgm:prSet presAssocID="{81616B7B-26AF-4657-8CCC-ED62F6C4D3D5}" presName="horzSpace2" presStyleCnt="0"/>
      <dgm:spPr/>
    </dgm:pt>
    <dgm:pt modelId="{90E27315-961B-FC4C-9083-10E25F3F2D21}" type="pres">
      <dgm:prSet presAssocID="{81616B7B-26AF-4657-8CCC-ED62F6C4D3D5}" presName="tx2" presStyleLbl="revTx" presStyleIdx="6" presStyleCnt="7"/>
      <dgm:spPr/>
    </dgm:pt>
    <dgm:pt modelId="{8E841ED6-A1DD-4640-9B56-B42A3A5C0089}" type="pres">
      <dgm:prSet presAssocID="{81616B7B-26AF-4657-8CCC-ED62F6C4D3D5}" presName="vert2" presStyleCnt="0"/>
      <dgm:spPr/>
    </dgm:pt>
    <dgm:pt modelId="{E57E624B-988E-A84E-A4A5-3658BF971CE5}" type="pres">
      <dgm:prSet presAssocID="{81616B7B-26AF-4657-8CCC-ED62F6C4D3D5}" presName="thinLine2b" presStyleLbl="callout" presStyleIdx="5" presStyleCnt="6"/>
      <dgm:spPr/>
    </dgm:pt>
    <dgm:pt modelId="{6C17A570-C760-C64E-B665-7564D8292CA0}" type="pres">
      <dgm:prSet presAssocID="{81616B7B-26AF-4657-8CCC-ED62F6C4D3D5}" presName="vertSpace2b" presStyleCnt="0"/>
      <dgm:spPr/>
    </dgm:pt>
  </dgm:ptLst>
  <dgm:cxnLst>
    <dgm:cxn modelId="{68AAF30C-E518-F64C-80EB-02CC26820AD9}" type="presOf" srcId="{A4A4B1AC-8C14-4408-B25D-2E6FBE97EC34}" destId="{DFF750E3-E094-C14C-8718-7478C518AEC5}" srcOrd="0" destOrd="0" presId="urn:microsoft.com/office/officeart/2008/layout/LinedList"/>
    <dgm:cxn modelId="{F530D51C-EA88-2742-A4AC-81377616850E}" type="presOf" srcId="{A517A404-BC13-4247-9E1F-E0E375BD0FF5}" destId="{DE5371AD-9080-4442-B919-3F169EF5B564}" srcOrd="0" destOrd="0" presId="urn:microsoft.com/office/officeart/2008/layout/LinedList"/>
    <dgm:cxn modelId="{F7558734-FBFD-4E0C-969F-7519F8BB3DBA}" srcId="{EBCD1041-4E6A-455B-B0C2-5D78507503AC}" destId="{B3BF4BF1-235E-4916-B31A-244CC84DAF7F}" srcOrd="1" destOrd="0" parTransId="{7D396434-9026-4030-82D6-731A091E9275}" sibTransId="{2B79BE6F-ADBE-4CB1-943C-2C5E17D4E0BC}"/>
    <dgm:cxn modelId="{11DCF543-408F-40BC-9D80-2319E9C295F4}" srcId="{A517A404-BC13-4247-9E1F-E0E375BD0FF5}" destId="{EBCD1041-4E6A-455B-B0C2-5D78507503AC}" srcOrd="0" destOrd="0" parTransId="{BC514E1D-E7EC-4399-AEE0-7058F03417D5}" sibTransId="{AF193F97-A8D1-4947-BE1D-328AA1A64BBA}"/>
    <dgm:cxn modelId="{E61F6C44-D30B-43C9-9C6E-1A3BA3AD562D}" srcId="{EBCD1041-4E6A-455B-B0C2-5D78507503AC}" destId="{A4A4B1AC-8C14-4408-B25D-2E6FBE97EC34}" srcOrd="3" destOrd="0" parTransId="{A5729ED9-BE72-4719-AA7E-61C510F1E47D}" sibTransId="{47FE70C1-F43B-46DD-ABA6-5598A169AA7F}"/>
    <dgm:cxn modelId="{DE36C346-A255-427E-BED3-8CAF7B25A1A2}" srcId="{EBCD1041-4E6A-455B-B0C2-5D78507503AC}" destId="{8D022AD5-041A-4F37-8F87-2D6791426399}" srcOrd="0" destOrd="0" parTransId="{7D2FEF16-2992-4EE8-93AF-94B24112A5CB}" sibTransId="{D31BBEF0-0FB5-41A6-8182-F3DA6C55D345}"/>
    <dgm:cxn modelId="{E92C5679-FDC2-104B-A8A6-89FE85520BF6}" type="presOf" srcId="{B3BF4BF1-235E-4916-B31A-244CC84DAF7F}" destId="{DB5CDF47-581E-4546-A8A8-91CFC0065E6D}" srcOrd="0" destOrd="0" presId="urn:microsoft.com/office/officeart/2008/layout/LinedList"/>
    <dgm:cxn modelId="{8CE2237A-C4FE-8341-9F4A-67C3EA311A36}" type="presOf" srcId="{8D022AD5-041A-4F37-8F87-2D6791426399}" destId="{2A66C767-C9A2-0D41-A61B-D2C567A432BD}" srcOrd="0" destOrd="0" presId="urn:microsoft.com/office/officeart/2008/layout/LinedList"/>
    <dgm:cxn modelId="{9C26A085-A11D-2E4A-B0B6-DD3D976606AE}" type="presOf" srcId="{CB635BE6-9EB3-41C2-A90E-3407D6806FEC}" destId="{137AAE94-804A-7042-B2F8-C813DD41A743}" srcOrd="0" destOrd="0" presId="urn:microsoft.com/office/officeart/2008/layout/LinedList"/>
    <dgm:cxn modelId="{33D4CB8F-7834-9A46-8CCE-6E5221CD65F9}" type="presOf" srcId="{67D74947-4F01-40D3-9CD9-411660A92054}" destId="{C8DE5159-81BD-0D49-BF2A-1B469BE7F0FE}" srcOrd="0" destOrd="0" presId="urn:microsoft.com/office/officeart/2008/layout/LinedList"/>
    <dgm:cxn modelId="{52DB5C95-EF93-4BB3-AD67-7F5BEDB40B56}" srcId="{EBCD1041-4E6A-455B-B0C2-5D78507503AC}" destId="{67D74947-4F01-40D3-9CD9-411660A92054}" srcOrd="2" destOrd="0" parTransId="{417EB1BA-9DF6-41D2-9184-41F9AE74A016}" sibTransId="{76550E61-B062-4DA5-A427-93F3006B06EC}"/>
    <dgm:cxn modelId="{566E9DBD-29E0-45A5-885D-A51C0D1627E4}" srcId="{EBCD1041-4E6A-455B-B0C2-5D78507503AC}" destId="{81616B7B-26AF-4657-8CCC-ED62F6C4D3D5}" srcOrd="5" destOrd="0" parTransId="{9A551376-8ABA-49F2-B886-CCF53025E364}" sibTransId="{72EF24F2-697F-475A-AFE3-619847FCECC8}"/>
    <dgm:cxn modelId="{433192CB-E628-1B41-A5E6-1BF148BE64EF}" type="presOf" srcId="{EBCD1041-4E6A-455B-B0C2-5D78507503AC}" destId="{39D2100D-F196-C54D-8996-0C9E4C7BAC4C}" srcOrd="0" destOrd="0" presId="urn:microsoft.com/office/officeart/2008/layout/LinedList"/>
    <dgm:cxn modelId="{0CBF1CED-D2D9-934D-B88D-9E27F9421D00}" type="presOf" srcId="{81616B7B-26AF-4657-8CCC-ED62F6C4D3D5}" destId="{90E27315-961B-FC4C-9083-10E25F3F2D21}" srcOrd="0" destOrd="0" presId="urn:microsoft.com/office/officeart/2008/layout/LinedList"/>
    <dgm:cxn modelId="{09742DEE-CF74-41E0-A567-97D0FE2825EB}" srcId="{EBCD1041-4E6A-455B-B0C2-5D78507503AC}" destId="{CB635BE6-9EB3-41C2-A90E-3407D6806FEC}" srcOrd="4" destOrd="0" parTransId="{5DDF0003-153D-42B4-8772-DE8A8855181B}" sibTransId="{67881ACA-2B9D-4381-B101-838E18F1062B}"/>
    <dgm:cxn modelId="{0C36A814-512C-9345-B7B2-E82F3C681958}" type="presParOf" srcId="{DE5371AD-9080-4442-B919-3F169EF5B564}" destId="{418F8CD2-D170-9C4C-AABC-0A7606CEA9CF}" srcOrd="0" destOrd="0" presId="urn:microsoft.com/office/officeart/2008/layout/LinedList"/>
    <dgm:cxn modelId="{D09235A9-6018-C14D-B3C5-629C327618DB}" type="presParOf" srcId="{DE5371AD-9080-4442-B919-3F169EF5B564}" destId="{948A0650-716D-4746-BB3C-C4C6BB9F18F7}" srcOrd="1" destOrd="0" presId="urn:microsoft.com/office/officeart/2008/layout/LinedList"/>
    <dgm:cxn modelId="{B9233E84-93A5-CB4E-A0E7-A4859957D684}" type="presParOf" srcId="{948A0650-716D-4746-BB3C-C4C6BB9F18F7}" destId="{39D2100D-F196-C54D-8996-0C9E4C7BAC4C}" srcOrd="0" destOrd="0" presId="urn:microsoft.com/office/officeart/2008/layout/LinedList"/>
    <dgm:cxn modelId="{18A5D604-7BC0-E347-B75F-9E79FCEB687F}" type="presParOf" srcId="{948A0650-716D-4746-BB3C-C4C6BB9F18F7}" destId="{086D9B86-89FD-D947-8960-179A88CA347D}" srcOrd="1" destOrd="0" presId="urn:microsoft.com/office/officeart/2008/layout/LinedList"/>
    <dgm:cxn modelId="{265CCB17-4AA7-4046-89DA-C897BD7828E7}" type="presParOf" srcId="{086D9B86-89FD-D947-8960-179A88CA347D}" destId="{074D8843-714E-904C-949D-A07E1063F5F1}" srcOrd="0" destOrd="0" presId="urn:microsoft.com/office/officeart/2008/layout/LinedList"/>
    <dgm:cxn modelId="{E815EBF1-B269-BD49-B2AE-4E90FB38C20C}" type="presParOf" srcId="{086D9B86-89FD-D947-8960-179A88CA347D}" destId="{D30A02D2-DF7B-7D44-8F1E-72A75E200FA6}" srcOrd="1" destOrd="0" presId="urn:microsoft.com/office/officeart/2008/layout/LinedList"/>
    <dgm:cxn modelId="{2FF8B75F-7A8C-DC40-AB1F-E7D66C6062F4}" type="presParOf" srcId="{D30A02D2-DF7B-7D44-8F1E-72A75E200FA6}" destId="{8F8296C2-FB8D-8049-886B-019750D8F8D0}" srcOrd="0" destOrd="0" presId="urn:microsoft.com/office/officeart/2008/layout/LinedList"/>
    <dgm:cxn modelId="{9B1D9BC8-2048-DB43-ADA2-1DF7D4EEF7F1}" type="presParOf" srcId="{D30A02D2-DF7B-7D44-8F1E-72A75E200FA6}" destId="{2A66C767-C9A2-0D41-A61B-D2C567A432BD}" srcOrd="1" destOrd="0" presId="urn:microsoft.com/office/officeart/2008/layout/LinedList"/>
    <dgm:cxn modelId="{56F146E3-3343-1244-8BB8-A7CE73031CF7}" type="presParOf" srcId="{D30A02D2-DF7B-7D44-8F1E-72A75E200FA6}" destId="{A603E77C-57C7-A544-A6B6-534575F2D3D4}" srcOrd="2" destOrd="0" presId="urn:microsoft.com/office/officeart/2008/layout/LinedList"/>
    <dgm:cxn modelId="{6F31195E-CDD0-014E-9349-E2C8140A9201}" type="presParOf" srcId="{086D9B86-89FD-D947-8960-179A88CA347D}" destId="{DECA9617-DAAD-4B41-A895-DE01CAB035CD}" srcOrd="2" destOrd="0" presId="urn:microsoft.com/office/officeart/2008/layout/LinedList"/>
    <dgm:cxn modelId="{6CC63B6D-CE2A-6445-B683-40A962C40B3C}" type="presParOf" srcId="{086D9B86-89FD-D947-8960-179A88CA347D}" destId="{87369C0B-F62B-E149-AF05-C18DD377FF1A}" srcOrd="3" destOrd="0" presId="urn:microsoft.com/office/officeart/2008/layout/LinedList"/>
    <dgm:cxn modelId="{1D85345C-8336-154D-88D8-CB045FCE4997}" type="presParOf" srcId="{086D9B86-89FD-D947-8960-179A88CA347D}" destId="{DFD7EDE6-E01B-D24F-8A32-91FDF0A6A8A2}" srcOrd="4" destOrd="0" presId="urn:microsoft.com/office/officeart/2008/layout/LinedList"/>
    <dgm:cxn modelId="{A9804865-4163-4B49-8843-F493F7FB6858}" type="presParOf" srcId="{DFD7EDE6-E01B-D24F-8A32-91FDF0A6A8A2}" destId="{0C53873E-D32E-CA41-B602-429E6E7AD377}" srcOrd="0" destOrd="0" presId="urn:microsoft.com/office/officeart/2008/layout/LinedList"/>
    <dgm:cxn modelId="{372FB24B-479D-2C45-B982-BFCC61E90666}" type="presParOf" srcId="{DFD7EDE6-E01B-D24F-8A32-91FDF0A6A8A2}" destId="{DB5CDF47-581E-4546-A8A8-91CFC0065E6D}" srcOrd="1" destOrd="0" presId="urn:microsoft.com/office/officeart/2008/layout/LinedList"/>
    <dgm:cxn modelId="{B588EB0F-114C-C54B-A5B8-3F503B8DD922}" type="presParOf" srcId="{DFD7EDE6-E01B-D24F-8A32-91FDF0A6A8A2}" destId="{B6AD65CF-0DF0-E649-9B4C-E103F3CD2ABC}" srcOrd="2" destOrd="0" presId="urn:microsoft.com/office/officeart/2008/layout/LinedList"/>
    <dgm:cxn modelId="{CF56F841-F090-D245-83F3-7F54C73F2086}" type="presParOf" srcId="{086D9B86-89FD-D947-8960-179A88CA347D}" destId="{C3C427E4-DD89-AF42-9D76-3FB6ADC7F949}" srcOrd="5" destOrd="0" presId="urn:microsoft.com/office/officeart/2008/layout/LinedList"/>
    <dgm:cxn modelId="{BE9DF19A-F74F-6D43-9813-C5F83188ACCB}" type="presParOf" srcId="{086D9B86-89FD-D947-8960-179A88CA347D}" destId="{08CB8E9D-F59A-AD4C-A535-E7A0F4E76740}" srcOrd="6" destOrd="0" presId="urn:microsoft.com/office/officeart/2008/layout/LinedList"/>
    <dgm:cxn modelId="{3B210F82-4761-5649-BC8C-5A616CE785DF}" type="presParOf" srcId="{086D9B86-89FD-D947-8960-179A88CA347D}" destId="{98B7AA05-AA02-6C4D-B240-C34677933BDB}" srcOrd="7" destOrd="0" presId="urn:microsoft.com/office/officeart/2008/layout/LinedList"/>
    <dgm:cxn modelId="{90EEC6DD-7C15-ED4F-88B4-8FD8C00057E8}" type="presParOf" srcId="{98B7AA05-AA02-6C4D-B240-C34677933BDB}" destId="{B86A5D1E-7CFD-F242-949F-89DE5AD8A4B3}" srcOrd="0" destOrd="0" presId="urn:microsoft.com/office/officeart/2008/layout/LinedList"/>
    <dgm:cxn modelId="{A9A19FAC-230D-CF44-84AD-7CC48F1E41A8}" type="presParOf" srcId="{98B7AA05-AA02-6C4D-B240-C34677933BDB}" destId="{C8DE5159-81BD-0D49-BF2A-1B469BE7F0FE}" srcOrd="1" destOrd="0" presId="urn:microsoft.com/office/officeart/2008/layout/LinedList"/>
    <dgm:cxn modelId="{49FE17FC-75A3-A04F-8457-EFC9F15DDD5B}" type="presParOf" srcId="{98B7AA05-AA02-6C4D-B240-C34677933BDB}" destId="{7F71842D-0D0A-E246-9FE2-2E879EA678C0}" srcOrd="2" destOrd="0" presId="urn:microsoft.com/office/officeart/2008/layout/LinedList"/>
    <dgm:cxn modelId="{71CD8907-CE25-8A4E-ABC7-81A06C90F3EA}" type="presParOf" srcId="{086D9B86-89FD-D947-8960-179A88CA347D}" destId="{508488D6-95F1-5A42-A884-D299ACADFC04}" srcOrd="8" destOrd="0" presId="urn:microsoft.com/office/officeart/2008/layout/LinedList"/>
    <dgm:cxn modelId="{87CDB25B-A649-4E4D-9261-153055F45A09}" type="presParOf" srcId="{086D9B86-89FD-D947-8960-179A88CA347D}" destId="{D7DA3138-7858-6246-A175-A107B64BCC8E}" srcOrd="9" destOrd="0" presId="urn:microsoft.com/office/officeart/2008/layout/LinedList"/>
    <dgm:cxn modelId="{17BC408A-A116-6B41-8C79-0087F71C7168}" type="presParOf" srcId="{086D9B86-89FD-D947-8960-179A88CA347D}" destId="{C1E306E8-BA50-4040-9B62-73CBD04DD29F}" srcOrd="10" destOrd="0" presId="urn:microsoft.com/office/officeart/2008/layout/LinedList"/>
    <dgm:cxn modelId="{A2005615-ADFC-6642-A7D9-4B7890D33475}" type="presParOf" srcId="{C1E306E8-BA50-4040-9B62-73CBD04DD29F}" destId="{C9111FC1-4B41-D843-832A-1BC5AECDF455}" srcOrd="0" destOrd="0" presId="urn:microsoft.com/office/officeart/2008/layout/LinedList"/>
    <dgm:cxn modelId="{9B1D93DE-C87C-FB46-9574-897EED043282}" type="presParOf" srcId="{C1E306E8-BA50-4040-9B62-73CBD04DD29F}" destId="{DFF750E3-E094-C14C-8718-7478C518AEC5}" srcOrd="1" destOrd="0" presId="urn:microsoft.com/office/officeart/2008/layout/LinedList"/>
    <dgm:cxn modelId="{D19BDBBA-E4BB-CD4D-AAE1-025CDF0B6653}" type="presParOf" srcId="{C1E306E8-BA50-4040-9B62-73CBD04DD29F}" destId="{CC1AD40B-A5BC-4E41-95E8-3625086E7949}" srcOrd="2" destOrd="0" presId="urn:microsoft.com/office/officeart/2008/layout/LinedList"/>
    <dgm:cxn modelId="{5F736AC1-54B6-2645-AB3A-087429330F68}" type="presParOf" srcId="{086D9B86-89FD-D947-8960-179A88CA347D}" destId="{4D1472A1-CFE0-FC41-9D7D-DC91C774BB2E}" srcOrd="11" destOrd="0" presId="urn:microsoft.com/office/officeart/2008/layout/LinedList"/>
    <dgm:cxn modelId="{78E70F47-FAFC-DD4A-A315-1A96A2B9B60B}" type="presParOf" srcId="{086D9B86-89FD-D947-8960-179A88CA347D}" destId="{7B3A67A3-3138-F346-87F9-4825B5CD2639}" srcOrd="12" destOrd="0" presId="urn:microsoft.com/office/officeart/2008/layout/LinedList"/>
    <dgm:cxn modelId="{4732B530-AB7B-7A4D-BABC-CAD2C15AEE4F}" type="presParOf" srcId="{086D9B86-89FD-D947-8960-179A88CA347D}" destId="{2C124AC8-0628-FA40-9733-32ACD2FA7DBC}" srcOrd="13" destOrd="0" presId="urn:microsoft.com/office/officeart/2008/layout/LinedList"/>
    <dgm:cxn modelId="{B5A762EC-60E5-E042-AEBC-B8E12420F068}" type="presParOf" srcId="{2C124AC8-0628-FA40-9733-32ACD2FA7DBC}" destId="{4E6642D2-A83E-5146-81F7-A259708EA559}" srcOrd="0" destOrd="0" presId="urn:microsoft.com/office/officeart/2008/layout/LinedList"/>
    <dgm:cxn modelId="{E45B0B23-EA28-DE46-86BB-2E3030921B29}" type="presParOf" srcId="{2C124AC8-0628-FA40-9733-32ACD2FA7DBC}" destId="{137AAE94-804A-7042-B2F8-C813DD41A743}" srcOrd="1" destOrd="0" presId="urn:microsoft.com/office/officeart/2008/layout/LinedList"/>
    <dgm:cxn modelId="{E6184D03-3E8A-2743-BC2C-3BBB367CB4D6}" type="presParOf" srcId="{2C124AC8-0628-FA40-9733-32ACD2FA7DBC}" destId="{EDCB587E-ECD2-5C4C-8FA6-F34C99A6480E}" srcOrd="2" destOrd="0" presId="urn:microsoft.com/office/officeart/2008/layout/LinedList"/>
    <dgm:cxn modelId="{85EEBC24-A048-E046-ACEF-7CB6A961C9E7}" type="presParOf" srcId="{086D9B86-89FD-D947-8960-179A88CA347D}" destId="{BF23E320-6295-8740-ACD5-8CE05B80D349}" srcOrd="14" destOrd="0" presId="urn:microsoft.com/office/officeart/2008/layout/LinedList"/>
    <dgm:cxn modelId="{4F480E58-EB53-E647-9C83-7C6C49AB00C3}" type="presParOf" srcId="{086D9B86-89FD-D947-8960-179A88CA347D}" destId="{21C907CC-26AE-E94E-98C2-8A76F40400B1}" srcOrd="15" destOrd="0" presId="urn:microsoft.com/office/officeart/2008/layout/LinedList"/>
    <dgm:cxn modelId="{F21F305F-53DE-084C-975C-929A82885038}" type="presParOf" srcId="{086D9B86-89FD-D947-8960-179A88CA347D}" destId="{50EE09AF-8105-E64A-8867-6AD8B59A40B2}" srcOrd="16" destOrd="0" presId="urn:microsoft.com/office/officeart/2008/layout/LinedList"/>
    <dgm:cxn modelId="{C622577D-E98D-EF44-9A62-044D6DC63F84}" type="presParOf" srcId="{50EE09AF-8105-E64A-8867-6AD8B59A40B2}" destId="{1B4A40DD-AE74-1343-BAB8-B86D2723674D}" srcOrd="0" destOrd="0" presId="urn:microsoft.com/office/officeart/2008/layout/LinedList"/>
    <dgm:cxn modelId="{82815FE6-C663-F943-ACE2-F25462A2AA01}" type="presParOf" srcId="{50EE09AF-8105-E64A-8867-6AD8B59A40B2}" destId="{90E27315-961B-FC4C-9083-10E25F3F2D21}" srcOrd="1" destOrd="0" presId="urn:microsoft.com/office/officeart/2008/layout/LinedList"/>
    <dgm:cxn modelId="{E38908B6-7203-8444-82D6-C913C7824214}" type="presParOf" srcId="{50EE09AF-8105-E64A-8867-6AD8B59A40B2}" destId="{8E841ED6-A1DD-4640-9B56-B42A3A5C0089}" srcOrd="2" destOrd="0" presId="urn:microsoft.com/office/officeart/2008/layout/LinedList"/>
    <dgm:cxn modelId="{4ACCD4B7-8853-CC41-B601-EAA00D563F32}" type="presParOf" srcId="{086D9B86-89FD-D947-8960-179A88CA347D}" destId="{E57E624B-988E-A84E-A4A5-3658BF971CE5}" srcOrd="17" destOrd="0" presId="urn:microsoft.com/office/officeart/2008/layout/LinedList"/>
    <dgm:cxn modelId="{6189AE01-6DEF-9948-A923-90BEC5BE9CA1}" type="presParOf" srcId="{086D9B86-89FD-D947-8960-179A88CA347D}" destId="{6C17A570-C760-C64E-B665-7564D8292CA0}" srcOrd="18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2391396-3DB1-4FA1-A560-8FE932546FB5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DA0F555-DB65-49A6-BC57-1855C14F1F39}">
      <dgm:prSet/>
      <dgm:spPr/>
      <dgm:t>
        <a:bodyPr/>
        <a:lstStyle/>
        <a:p>
          <a:r>
            <a:rPr lang="en-GB" dirty="0"/>
            <a:t>A good nights sleep – 8/10 hours</a:t>
          </a:r>
          <a:endParaRPr lang="en-US" dirty="0"/>
        </a:p>
      </dgm:t>
    </dgm:pt>
    <dgm:pt modelId="{9B177271-D7C7-4A05-A5D5-9617BE841C66}" type="parTrans" cxnId="{302252C5-4E8D-4781-B59F-E684FA1CF9B2}">
      <dgm:prSet/>
      <dgm:spPr/>
      <dgm:t>
        <a:bodyPr/>
        <a:lstStyle/>
        <a:p>
          <a:endParaRPr lang="en-US"/>
        </a:p>
      </dgm:t>
    </dgm:pt>
    <dgm:pt modelId="{33F92719-BD9D-4563-B648-0AC4AEB52A3B}" type="sibTrans" cxnId="{302252C5-4E8D-4781-B59F-E684FA1CF9B2}">
      <dgm:prSet/>
      <dgm:spPr/>
      <dgm:t>
        <a:bodyPr/>
        <a:lstStyle/>
        <a:p>
          <a:endParaRPr lang="en-US"/>
        </a:p>
      </dgm:t>
    </dgm:pt>
    <dgm:pt modelId="{4ADF0EBE-3BC2-4895-BF58-6D39DBDF8FBB}">
      <dgm:prSet/>
      <dgm:spPr/>
      <dgm:t>
        <a:bodyPr/>
        <a:lstStyle/>
        <a:p>
          <a:r>
            <a:rPr lang="en-GB" dirty="0"/>
            <a:t>Check homework, check their understanding </a:t>
          </a:r>
          <a:endParaRPr lang="en-US" dirty="0"/>
        </a:p>
      </dgm:t>
    </dgm:pt>
    <dgm:pt modelId="{E6F6E7C1-D177-436D-9F5A-C54872F70C77}" type="parTrans" cxnId="{15D2BA01-DEE7-411A-BBCA-DADB04C36EB3}">
      <dgm:prSet/>
      <dgm:spPr/>
      <dgm:t>
        <a:bodyPr/>
        <a:lstStyle/>
        <a:p>
          <a:endParaRPr lang="en-US"/>
        </a:p>
      </dgm:t>
    </dgm:pt>
    <dgm:pt modelId="{2AE76AAA-BA8E-4340-9D75-9EBFA97C970E}" type="sibTrans" cxnId="{15D2BA01-DEE7-411A-BBCA-DADB04C36EB3}">
      <dgm:prSet/>
      <dgm:spPr/>
      <dgm:t>
        <a:bodyPr/>
        <a:lstStyle/>
        <a:p>
          <a:endParaRPr lang="en-US"/>
        </a:p>
      </dgm:t>
    </dgm:pt>
    <dgm:pt modelId="{CA2C7367-4F65-4103-B3CE-5E21632433E1}">
      <dgm:prSet/>
      <dgm:spPr/>
      <dgm:t>
        <a:bodyPr/>
        <a:lstStyle/>
        <a:p>
          <a:r>
            <a:rPr lang="en-GB" dirty="0"/>
            <a:t>Ask about their day</a:t>
          </a:r>
          <a:endParaRPr lang="en-US" dirty="0"/>
        </a:p>
      </dgm:t>
    </dgm:pt>
    <dgm:pt modelId="{AEC40743-01C4-4FDA-BA44-206DE16C417C}" type="parTrans" cxnId="{20A611B8-B0C6-4883-B7AE-ED2C144F5F90}">
      <dgm:prSet/>
      <dgm:spPr/>
      <dgm:t>
        <a:bodyPr/>
        <a:lstStyle/>
        <a:p>
          <a:endParaRPr lang="en-US"/>
        </a:p>
      </dgm:t>
    </dgm:pt>
    <dgm:pt modelId="{7F0C8138-4B43-4DEE-8A51-4387CD54A1A9}" type="sibTrans" cxnId="{20A611B8-B0C6-4883-B7AE-ED2C144F5F90}">
      <dgm:prSet/>
      <dgm:spPr/>
      <dgm:t>
        <a:bodyPr/>
        <a:lstStyle/>
        <a:p>
          <a:endParaRPr lang="en-US"/>
        </a:p>
      </dgm:t>
    </dgm:pt>
    <dgm:pt modelId="{B544778C-75CC-9847-97B0-4A74888A2D71}">
      <dgm:prSet/>
      <dgm:spPr/>
      <dgm:t>
        <a:bodyPr/>
        <a:lstStyle/>
        <a:p>
          <a:r>
            <a:rPr lang="en-GB" dirty="0"/>
            <a:t>Bring them to school on time</a:t>
          </a:r>
        </a:p>
      </dgm:t>
    </dgm:pt>
    <dgm:pt modelId="{456E8183-D597-0740-9E90-AF090D64ABA2}" type="parTrans" cxnId="{6803AA39-4C97-1B44-835F-694FAAF66B0C}">
      <dgm:prSet/>
      <dgm:spPr/>
      <dgm:t>
        <a:bodyPr/>
        <a:lstStyle/>
        <a:p>
          <a:endParaRPr lang="en-GB"/>
        </a:p>
      </dgm:t>
    </dgm:pt>
    <dgm:pt modelId="{571B4312-F80A-AC40-B11C-4C55BE93CE04}" type="sibTrans" cxnId="{6803AA39-4C97-1B44-835F-694FAAF66B0C}">
      <dgm:prSet/>
      <dgm:spPr/>
      <dgm:t>
        <a:bodyPr/>
        <a:lstStyle/>
        <a:p>
          <a:endParaRPr lang="en-GB"/>
        </a:p>
      </dgm:t>
    </dgm:pt>
    <dgm:pt modelId="{B3DD8A38-0368-8448-95C0-1438F62A8366}">
      <dgm:prSet/>
      <dgm:spPr/>
      <dgm:t>
        <a:bodyPr/>
        <a:lstStyle/>
        <a:p>
          <a:r>
            <a:rPr lang="en-GB" dirty="0"/>
            <a:t>Read with them!</a:t>
          </a:r>
        </a:p>
        <a:p>
          <a:r>
            <a:rPr lang="en-GB" dirty="0"/>
            <a:t>Books are change weekly/when needed</a:t>
          </a:r>
        </a:p>
      </dgm:t>
    </dgm:pt>
    <dgm:pt modelId="{673EF99A-E98F-8748-8B19-48EEAAE40A1F}" type="parTrans" cxnId="{2C82CEB7-0B1D-3949-9EB1-F20B4FBABEDA}">
      <dgm:prSet/>
      <dgm:spPr/>
      <dgm:t>
        <a:bodyPr/>
        <a:lstStyle/>
        <a:p>
          <a:endParaRPr lang="en-GB"/>
        </a:p>
      </dgm:t>
    </dgm:pt>
    <dgm:pt modelId="{424D2C97-7B91-7D4D-B892-434D28FBB6DA}" type="sibTrans" cxnId="{2C82CEB7-0B1D-3949-9EB1-F20B4FBABEDA}">
      <dgm:prSet/>
      <dgm:spPr/>
      <dgm:t>
        <a:bodyPr/>
        <a:lstStyle/>
        <a:p>
          <a:endParaRPr lang="en-GB"/>
        </a:p>
      </dgm:t>
    </dgm:pt>
    <dgm:pt modelId="{97DAF942-587C-AE44-8007-3091A071BDA7}" type="pres">
      <dgm:prSet presAssocID="{52391396-3DB1-4FA1-A560-8FE932546FB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48922A25-42BA-9C43-9BD1-9DFBEEAAEC4A}" type="pres">
      <dgm:prSet presAssocID="{DDA0F555-DB65-49A6-BC57-1855C14F1F39}" presName="hierRoot1" presStyleCnt="0"/>
      <dgm:spPr/>
    </dgm:pt>
    <dgm:pt modelId="{169E24EC-C04D-7644-9E3F-5ECD4E7268F3}" type="pres">
      <dgm:prSet presAssocID="{DDA0F555-DB65-49A6-BC57-1855C14F1F39}" presName="composite" presStyleCnt="0"/>
      <dgm:spPr/>
    </dgm:pt>
    <dgm:pt modelId="{802B291C-6C2D-E64C-B2AC-2CD844394ABE}" type="pres">
      <dgm:prSet presAssocID="{DDA0F555-DB65-49A6-BC57-1855C14F1F39}" presName="background" presStyleLbl="node0" presStyleIdx="0" presStyleCnt="3"/>
      <dgm:spPr/>
    </dgm:pt>
    <dgm:pt modelId="{F6F77FA3-43C5-EE47-90E4-42407797F1F7}" type="pres">
      <dgm:prSet presAssocID="{DDA0F555-DB65-49A6-BC57-1855C14F1F39}" presName="text" presStyleLbl="fgAcc0" presStyleIdx="0" presStyleCnt="3">
        <dgm:presLayoutVars>
          <dgm:chPref val="3"/>
        </dgm:presLayoutVars>
      </dgm:prSet>
      <dgm:spPr/>
    </dgm:pt>
    <dgm:pt modelId="{C47B2E33-F72A-2D4C-A179-EBB1A789A4CD}" type="pres">
      <dgm:prSet presAssocID="{DDA0F555-DB65-49A6-BC57-1855C14F1F39}" presName="hierChild2" presStyleCnt="0"/>
      <dgm:spPr/>
    </dgm:pt>
    <dgm:pt modelId="{DE266CFD-4A06-3947-9C43-7301FC8958B1}" type="pres">
      <dgm:prSet presAssocID="{456E8183-D597-0740-9E90-AF090D64ABA2}" presName="Name10" presStyleLbl="parChTrans1D2" presStyleIdx="0" presStyleCnt="2"/>
      <dgm:spPr/>
    </dgm:pt>
    <dgm:pt modelId="{36A32455-8B33-4140-BA71-55BB49010257}" type="pres">
      <dgm:prSet presAssocID="{B544778C-75CC-9847-97B0-4A74888A2D71}" presName="hierRoot2" presStyleCnt="0"/>
      <dgm:spPr/>
    </dgm:pt>
    <dgm:pt modelId="{51AD5CB9-CA31-6A4E-B67A-B3E26010A862}" type="pres">
      <dgm:prSet presAssocID="{B544778C-75CC-9847-97B0-4A74888A2D71}" presName="composite2" presStyleCnt="0"/>
      <dgm:spPr/>
    </dgm:pt>
    <dgm:pt modelId="{99D2C5F5-D981-FC43-B64F-D0F63C8F2D1C}" type="pres">
      <dgm:prSet presAssocID="{B544778C-75CC-9847-97B0-4A74888A2D71}" presName="background2" presStyleLbl="node2" presStyleIdx="0" presStyleCnt="2"/>
      <dgm:spPr/>
    </dgm:pt>
    <dgm:pt modelId="{C775BF3C-D462-EE45-8189-08ECFB474EFE}" type="pres">
      <dgm:prSet presAssocID="{B544778C-75CC-9847-97B0-4A74888A2D71}" presName="text2" presStyleLbl="fgAcc2" presStyleIdx="0" presStyleCnt="2">
        <dgm:presLayoutVars>
          <dgm:chPref val="3"/>
        </dgm:presLayoutVars>
      </dgm:prSet>
      <dgm:spPr/>
    </dgm:pt>
    <dgm:pt modelId="{CC61BC38-EFB4-6C43-91FA-5B8F7042768C}" type="pres">
      <dgm:prSet presAssocID="{B544778C-75CC-9847-97B0-4A74888A2D71}" presName="hierChild3" presStyleCnt="0"/>
      <dgm:spPr/>
    </dgm:pt>
    <dgm:pt modelId="{27F9BBDF-36DC-9F43-A7C4-BBBE340F1971}" type="pres">
      <dgm:prSet presAssocID="{673EF99A-E98F-8748-8B19-48EEAAE40A1F}" presName="Name10" presStyleLbl="parChTrans1D2" presStyleIdx="1" presStyleCnt="2"/>
      <dgm:spPr/>
    </dgm:pt>
    <dgm:pt modelId="{7FEDDC4B-F29F-6146-840A-862D199476D0}" type="pres">
      <dgm:prSet presAssocID="{B3DD8A38-0368-8448-95C0-1438F62A8366}" presName="hierRoot2" presStyleCnt="0"/>
      <dgm:spPr/>
    </dgm:pt>
    <dgm:pt modelId="{9BF54F23-7CD4-3F4A-BF87-1E2C7F6B71A9}" type="pres">
      <dgm:prSet presAssocID="{B3DD8A38-0368-8448-95C0-1438F62A8366}" presName="composite2" presStyleCnt="0"/>
      <dgm:spPr/>
    </dgm:pt>
    <dgm:pt modelId="{9438C8E6-702B-C049-A1C8-CF60EB8F383F}" type="pres">
      <dgm:prSet presAssocID="{B3DD8A38-0368-8448-95C0-1438F62A8366}" presName="background2" presStyleLbl="node2" presStyleIdx="1" presStyleCnt="2"/>
      <dgm:spPr/>
    </dgm:pt>
    <dgm:pt modelId="{1AAE5FDB-AAE2-5042-AEC7-B88D20F04D08}" type="pres">
      <dgm:prSet presAssocID="{B3DD8A38-0368-8448-95C0-1438F62A8366}" presName="text2" presStyleLbl="fgAcc2" presStyleIdx="1" presStyleCnt="2">
        <dgm:presLayoutVars>
          <dgm:chPref val="3"/>
        </dgm:presLayoutVars>
      </dgm:prSet>
      <dgm:spPr/>
    </dgm:pt>
    <dgm:pt modelId="{6E02FECE-DFD0-CF42-A1A5-149D8902424E}" type="pres">
      <dgm:prSet presAssocID="{B3DD8A38-0368-8448-95C0-1438F62A8366}" presName="hierChild3" presStyleCnt="0"/>
      <dgm:spPr/>
    </dgm:pt>
    <dgm:pt modelId="{AF0A3662-367B-C645-89D6-E109FFD2B15E}" type="pres">
      <dgm:prSet presAssocID="{4ADF0EBE-3BC2-4895-BF58-6D39DBDF8FBB}" presName="hierRoot1" presStyleCnt="0"/>
      <dgm:spPr/>
    </dgm:pt>
    <dgm:pt modelId="{0EF80E57-9D50-7B48-AF49-1A14DD2C89C8}" type="pres">
      <dgm:prSet presAssocID="{4ADF0EBE-3BC2-4895-BF58-6D39DBDF8FBB}" presName="composite" presStyleCnt="0"/>
      <dgm:spPr/>
    </dgm:pt>
    <dgm:pt modelId="{8A3C188E-215F-2B43-B7E7-B26E40CFD56F}" type="pres">
      <dgm:prSet presAssocID="{4ADF0EBE-3BC2-4895-BF58-6D39DBDF8FBB}" presName="background" presStyleLbl="node0" presStyleIdx="1" presStyleCnt="3"/>
      <dgm:spPr/>
    </dgm:pt>
    <dgm:pt modelId="{187DE669-C30B-8F44-B104-10BB2CB3CAE2}" type="pres">
      <dgm:prSet presAssocID="{4ADF0EBE-3BC2-4895-BF58-6D39DBDF8FBB}" presName="text" presStyleLbl="fgAcc0" presStyleIdx="1" presStyleCnt="3">
        <dgm:presLayoutVars>
          <dgm:chPref val="3"/>
        </dgm:presLayoutVars>
      </dgm:prSet>
      <dgm:spPr/>
    </dgm:pt>
    <dgm:pt modelId="{00A47F68-C997-CD46-952C-0BC0ABAE5063}" type="pres">
      <dgm:prSet presAssocID="{4ADF0EBE-3BC2-4895-BF58-6D39DBDF8FBB}" presName="hierChild2" presStyleCnt="0"/>
      <dgm:spPr/>
    </dgm:pt>
    <dgm:pt modelId="{6F934272-C855-3E4F-8C15-0A85F79002C4}" type="pres">
      <dgm:prSet presAssocID="{CA2C7367-4F65-4103-B3CE-5E21632433E1}" presName="hierRoot1" presStyleCnt="0"/>
      <dgm:spPr/>
    </dgm:pt>
    <dgm:pt modelId="{C90681DD-0BC9-4242-B2C7-CAD72FC264F0}" type="pres">
      <dgm:prSet presAssocID="{CA2C7367-4F65-4103-B3CE-5E21632433E1}" presName="composite" presStyleCnt="0"/>
      <dgm:spPr/>
    </dgm:pt>
    <dgm:pt modelId="{D96A7771-1A05-FB4F-9CCE-3385E1D0EF3E}" type="pres">
      <dgm:prSet presAssocID="{CA2C7367-4F65-4103-B3CE-5E21632433E1}" presName="background" presStyleLbl="node0" presStyleIdx="2" presStyleCnt="3"/>
      <dgm:spPr/>
    </dgm:pt>
    <dgm:pt modelId="{7FAF8921-7A88-3241-B77F-FB20741B8723}" type="pres">
      <dgm:prSet presAssocID="{CA2C7367-4F65-4103-B3CE-5E21632433E1}" presName="text" presStyleLbl="fgAcc0" presStyleIdx="2" presStyleCnt="3">
        <dgm:presLayoutVars>
          <dgm:chPref val="3"/>
        </dgm:presLayoutVars>
      </dgm:prSet>
      <dgm:spPr/>
    </dgm:pt>
    <dgm:pt modelId="{DA14748F-45DD-7F44-B69A-D0BC042D56C5}" type="pres">
      <dgm:prSet presAssocID="{CA2C7367-4F65-4103-B3CE-5E21632433E1}" presName="hierChild2" presStyleCnt="0"/>
      <dgm:spPr/>
    </dgm:pt>
  </dgm:ptLst>
  <dgm:cxnLst>
    <dgm:cxn modelId="{15D2BA01-DEE7-411A-BBCA-DADB04C36EB3}" srcId="{52391396-3DB1-4FA1-A560-8FE932546FB5}" destId="{4ADF0EBE-3BC2-4895-BF58-6D39DBDF8FBB}" srcOrd="1" destOrd="0" parTransId="{E6F6E7C1-D177-436D-9F5A-C54872F70C77}" sibTransId="{2AE76AAA-BA8E-4340-9D75-9EBFA97C970E}"/>
    <dgm:cxn modelId="{9654DF07-67EF-FB4E-B2A5-B7374FA52ED8}" type="presOf" srcId="{B544778C-75CC-9847-97B0-4A74888A2D71}" destId="{C775BF3C-D462-EE45-8189-08ECFB474EFE}" srcOrd="0" destOrd="0" presId="urn:microsoft.com/office/officeart/2005/8/layout/hierarchy1"/>
    <dgm:cxn modelId="{35128F22-D4F2-7E4A-BFAB-1A821DC9A2C5}" type="presOf" srcId="{673EF99A-E98F-8748-8B19-48EEAAE40A1F}" destId="{27F9BBDF-36DC-9F43-A7C4-BBBE340F1971}" srcOrd="0" destOrd="0" presId="urn:microsoft.com/office/officeart/2005/8/layout/hierarchy1"/>
    <dgm:cxn modelId="{5015062D-ED82-F649-ABDD-F998BCFE822A}" type="presOf" srcId="{52391396-3DB1-4FA1-A560-8FE932546FB5}" destId="{97DAF942-587C-AE44-8007-3091A071BDA7}" srcOrd="0" destOrd="0" presId="urn:microsoft.com/office/officeart/2005/8/layout/hierarchy1"/>
    <dgm:cxn modelId="{6803AA39-4C97-1B44-835F-694FAAF66B0C}" srcId="{DDA0F555-DB65-49A6-BC57-1855C14F1F39}" destId="{B544778C-75CC-9847-97B0-4A74888A2D71}" srcOrd="0" destOrd="0" parTransId="{456E8183-D597-0740-9E90-AF090D64ABA2}" sibTransId="{571B4312-F80A-AC40-B11C-4C55BE93CE04}"/>
    <dgm:cxn modelId="{E124BDA5-6629-DD4E-892F-F3261DCE7A7C}" type="presOf" srcId="{CA2C7367-4F65-4103-B3CE-5E21632433E1}" destId="{7FAF8921-7A88-3241-B77F-FB20741B8723}" srcOrd="0" destOrd="0" presId="urn:microsoft.com/office/officeart/2005/8/layout/hierarchy1"/>
    <dgm:cxn modelId="{2C82CEB7-0B1D-3949-9EB1-F20B4FBABEDA}" srcId="{DDA0F555-DB65-49A6-BC57-1855C14F1F39}" destId="{B3DD8A38-0368-8448-95C0-1438F62A8366}" srcOrd="1" destOrd="0" parTransId="{673EF99A-E98F-8748-8B19-48EEAAE40A1F}" sibTransId="{424D2C97-7B91-7D4D-B892-434D28FBB6DA}"/>
    <dgm:cxn modelId="{20A611B8-B0C6-4883-B7AE-ED2C144F5F90}" srcId="{52391396-3DB1-4FA1-A560-8FE932546FB5}" destId="{CA2C7367-4F65-4103-B3CE-5E21632433E1}" srcOrd="2" destOrd="0" parTransId="{AEC40743-01C4-4FDA-BA44-206DE16C417C}" sibTransId="{7F0C8138-4B43-4DEE-8A51-4387CD54A1A9}"/>
    <dgm:cxn modelId="{302252C5-4E8D-4781-B59F-E684FA1CF9B2}" srcId="{52391396-3DB1-4FA1-A560-8FE932546FB5}" destId="{DDA0F555-DB65-49A6-BC57-1855C14F1F39}" srcOrd="0" destOrd="0" parTransId="{9B177271-D7C7-4A05-A5D5-9617BE841C66}" sibTransId="{33F92719-BD9D-4563-B648-0AC4AEB52A3B}"/>
    <dgm:cxn modelId="{9F051CDB-A96F-1042-8414-8EED6C8C14C1}" type="presOf" srcId="{4ADF0EBE-3BC2-4895-BF58-6D39DBDF8FBB}" destId="{187DE669-C30B-8F44-B104-10BB2CB3CAE2}" srcOrd="0" destOrd="0" presId="urn:microsoft.com/office/officeart/2005/8/layout/hierarchy1"/>
    <dgm:cxn modelId="{418887F7-77C1-4A42-B983-28E336E41087}" type="presOf" srcId="{DDA0F555-DB65-49A6-BC57-1855C14F1F39}" destId="{F6F77FA3-43C5-EE47-90E4-42407797F1F7}" srcOrd="0" destOrd="0" presId="urn:microsoft.com/office/officeart/2005/8/layout/hierarchy1"/>
    <dgm:cxn modelId="{FD52A6F7-9B1C-3F4F-8385-0BDF8FCA5947}" type="presOf" srcId="{456E8183-D597-0740-9E90-AF090D64ABA2}" destId="{DE266CFD-4A06-3947-9C43-7301FC8958B1}" srcOrd="0" destOrd="0" presId="urn:microsoft.com/office/officeart/2005/8/layout/hierarchy1"/>
    <dgm:cxn modelId="{3660B9FD-6DBC-CF4F-8AEA-7F4ED6649DCA}" type="presOf" srcId="{B3DD8A38-0368-8448-95C0-1438F62A8366}" destId="{1AAE5FDB-AAE2-5042-AEC7-B88D20F04D08}" srcOrd="0" destOrd="0" presId="urn:microsoft.com/office/officeart/2005/8/layout/hierarchy1"/>
    <dgm:cxn modelId="{C6D3BD36-388F-F24B-B578-47D056785FF9}" type="presParOf" srcId="{97DAF942-587C-AE44-8007-3091A071BDA7}" destId="{48922A25-42BA-9C43-9BD1-9DFBEEAAEC4A}" srcOrd="0" destOrd="0" presId="urn:microsoft.com/office/officeart/2005/8/layout/hierarchy1"/>
    <dgm:cxn modelId="{D258A0E3-371B-5C41-8065-3476A88091DD}" type="presParOf" srcId="{48922A25-42BA-9C43-9BD1-9DFBEEAAEC4A}" destId="{169E24EC-C04D-7644-9E3F-5ECD4E7268F3}" srcOrd="0" destOrd="0" presId="urn:microsoft.com/office/officeart/2005/8/layout/hierarchy1"/>
    <dgm:cxn modelId="{5C01726E-D408-F34D-9C0F-48142A8B4E23}" type="presParOf" srcId="{169E24EC-C04D-7644-9E3F-5ECD4E7268F3}" destId="{802B291C-6C2D-E64C-B2AC-2CD844394ABE}" srcOrd="0" destOrd="0" presId="urn:microsoft.com/office/officeart/2005/8/layout/hierarchy1"/>
    <dgm:cxn modelId="{57A74500-03DD-EB4E-835C-3608126DDF3D}" type="presParOf" srcId="{169E24EC-C04D-7644-9E3F-5ECD4E7268F3}" destId="{F6F77FA3-43C5-EE47-90E4-42407797F1F7}" srcOrd="1" destOrd="0" presId="urn:microsoft.com/office/officeart/2005/8/layout/hierarchy1"/>
    <dgm:cxn modelId="{FAD20CC7-664F-DE40-9AD0-ECED2CA95C87}" type="presParOf" srcId="{48922A25-42BA-9C43-9BD1-9DFBEEAAEC4A}" destId="{C47B2E33-F72A-2D4C-A179-EBB1A789A4CD}" srcOrd="1" destOrd="0" presId="urn:microsoft.com/office/officeart/2005/8/layout/hierarchy1"/>
    <dgm:cxn modelId="{D4F40374-A8DA-5747-B4D0-CC2FB03A57A9}" type="presParOf" srcId="{C47B2E33-F72A-2D4C-A179-EBB1A789A4CD}" destId="{DE266CFD-4A06-3947-9C43-7301FC8958B1}" srcOrd="0" destOrd="0" presId="urn:microsoft.com/office/officeart/2005/8/layout/hierarchy1"/>
    <dgm:cxn modelId="{56904A2D-DB14-A046-97C0-221D8F949A6E}" type="presParOf" srcId="{C47B2E33-F72A-2D4C-A179-EBB1A789A4CD}" destId="{36A32455-8B33-4140-BA71-55BB49010257}" srcOrd="1" destOrd="0" presId="urn:microsoft.com/office/officeart/2005/8/layout/hierarchy1"/>
    <dgm:cxn modelId="{C78233A5-E688-0A49-8AF0-2F0971833D78}" type="presParOf" srcId="{36A32455-8B33-4140-BA71-55BB49010257}" destId="{51AD5CB9-CA31-6A4E-B67A-B3E26010A862}" srcOrd="0" destOrd="0" presId="urn:microsoft.com/office/officeart/2005/8/layout/hierarchy1"/>
    <dgm:cxn modelId="{F8EE42AC-5BC8-7247-8281-9DA900FAC9E5}" type="presParOf" srcId="{51AD5CB9-CA31-6A4E-B67A-B3E26010A862}" destId="{99D2C5F5-D981-FC43-B64F-D0F63C8F2D1C}" srcOrd="0" destOrd="0" presId="urn:microsoft.com/office/officeart/2005/8/layout/hierarchy1"/>
    <dgm:cxn modelId="{F340FB5D-DCD3-474C-94E6-253E7DEBC3C6}" type="presParOf" srcId="{51AD5CB9-CA31-6A4E-B67A-B3E26010A862}" destId="{C775BF3C-D462-EE45-8189-08ECFB474EFE}" srcOrd="1" destOrd="0" presId="urn:microsoft.com/office/officeart/2005/8/layout/hierarchy1"/>
    <dgm:cxn modelId="{6E12F31F-FBBC-2949-AD0B-A6862F839CC5}" type="presParOf" srcId="{36A32455-8B33-4140-BA71-55BB49010257}" destId="{CC61BC38-EFB4-6C43-91FA-5B8F7042768C}" srcOrd="1" destOrd="0" presId="urn:microsoft.com/office/officeart/2005/8/layout/hierarchy1"/>
    <dgm:cxn modelId="{72DADCAE-11C5-464C-B628-C931DD4169A8}" type="presParOf" srcId="{C47B2E33-F72A-2D4C-A179-EBB1A789A4CD}" destId="{27F9BBDF-36DC-9F43-A7C4-BBBE340F1971}" srcOrd="2" destOrd="0" presId="urn:microsoft.com/office/officeart/2005/8/layout/hierarchy1"/>
    <dgm:cxn modelId="{84C2D403-6F2E-FE4E-9ACE-21140133384E}" type="presParOf" srcId="{C47B2E33-F72A-2D4C-A179-EBB1A789A4CD}" destId="{7FEDDC4B-F29F-6146-840A-862D199476D0}" srcOrd="3" destOrd="0" presId="urn:microsoft.com/office/officeart/2005/8/layout/hierarchy1"/>
    <dgm:cxn modelId="{45806BEA-33E6-DA4D-A795-65A36C6D8AE4}" type="presParOf" srcId="{7FEDDC4B-F29F-6146-840A-862D199476D0}" destId="{9BF54F23-7CD4-3F4A-BF87-1E2C7F6B71A9}" srcOrd="0" destOrd="0" presId="urn:microsoft.com/office/officeart/2005/8/layout/hierarchy1"/>
    <dgm:cxn modelId="{357FE400-9EAF-1B4B-B3E3-6928EAD516EC}" type="presParOf" srcId="{9BF54F23-7CD4-3F4A-BF87-1E2C7F6B71A9}" destId="{9438C8E6-702B-C049-A1C8-CF60EB8F383F}" srcOrd="0" destOrd="0" presId="urn:microsoft.com/office/officeart/2005/8/layout/hierarchy1"/>
    <dgm:cxn modelId="{4D5C50C1-B7AD-9143-BA3E-D8BC68F062CB}" type="presParOf" srcId="{9BF54F23-7CD4-3F4A-BF87-1E2C7F6B71A9}" destId="{1AAE5FDB-AAE2-5042-AEC7-B88D20F04D08}" srcOrd="1" destOrd="0" presId="urn:microsoft.com/office/officeart/2005/8/layout/hierarchy1"/>
    <dgm:cxn modelId="{3D43980D-92CD-0E41-AA55-A44AF688722D}" type="presParOf" srcId="{7FEDDC4B-F29F-6146-840A-862D199476D0}" destId="{6E02FECE-DFD0-CF42-A1A5-149D8902424E}" srcOrd="1" destOrd="0" presId="urn:microsoft.com/office/officeart/2005/8/layout/hierarchy1"/>
    <dgm:cxn modelId="{940DEACD-24F9-914B-BD40-085181B9D35F}" type="presParOf" srcId="{97DAF942-587C-AE44-8007-3091A071BDA7}" destId="{AF0A3662-367B-C645-89D6-E109FFD2B15E}" srcOrd="1" destOrd="0" presId="urn:microsoft.com/office/officeart/2005/8/layout/hierarchy1"/>
    <dgm:cxn modelId="{2E8D01CE-B6F8-5041-BF1C-535BB271F54C}" type="presParOf" srcId="{AF0A3662-367B-C645-89D6-E109FFD2B15E}" destId="{0EF80E57-9D50-7B48-AF49-1A14DD2C89C8}" srcOrd="0" destOrd="0" presId="urn:microsoft.com/office/officeart/2005/8/layout/hierarchy1"/>
    <dgm:cxn modelId="{0314DE5C-A34F-1745-849C-8E822329B78A}" type="presParOf" srcId="{0EF80E57-9D50-7B48-AF49-1A14DD2C89C8}" destId="{8A3C188E-215F-2B43-B7E7-B26E40CFD56F}" srcOrd="0" destOrd="0" presId="urn:microsoft.com/office/officeart/2005/8/layout/hierarchy1"/>
    <dgm:cxn modelId="{E98EDC0C-912C-8E4B-8046-427F9BAF7C1E}" type="presParOf" srcId="{0EF80E57-9D50-7B48-AF49-1A14DD2C89C8}" destId="{187DE669-C30B-8F44-B104-10BB2CB3CAE2}" srcOrd="1" destOrd="0" presId="urn:microsoft.com/office/officeart/2005/8/layout/hierarchy1"/>
    <dgm:cxn modelId="{1AF377EE-9F09-554F-96AE-2879EA04D85D}" type="presParOf" srcId="{AF0A3662-367B-C645-89D6-E109FFD2B15E}" destId="{00A47F68-C997-CD46-952C-0BC0ABAE5063}" srcOrd="1" destOrd="0" presId="urn:microsoft.com/office/officeart/2005/8/layout/hierarchy1"/>
    <dgm:cxn modelId="{96D23A22-27DF-424B-9AAA-8D3854B27D38}" type="presParOf" srcId="{97DAF942-587C-AE44-8007-3091A071BDA7}" destId="{6F934272-C855-3E4F-8C15-0A85F79002C4}" srcOrd="2" destOrd="0" presId="urn:microsoft.com/office/officeart/2005/8/layout/hierarchy1"/>
    <dgm:cxn modelId="{BE0242AD-65A4-8C48-BA45-D57BA73BCAB5}" type="presParOf" srcId="{6F934272-C855-3E4F-8C15-0A85F79002C4}" destId="{C90681DD-0BC9-4242-B2C7-CAD72FC264F0}" srcOrd="0" destOrd="0" presId="urn:microsoft.com/office/officeart/2005/8/layout/hierarchy1"/>
    <dgm:cxn modelId="{756DEB2C-0B90-514D-84F0-6E3096AFDFBF}" type="presParOf" srcId="{C90681DD-0BC9-4242-B2C7-CAD72FC264F0}" destId="{D96A7771-1A05-FB4F-9CCE-3385E1D0EF3E}" srcOrd="0" destOrd="0" presId="urn:microsoft.com/office/officeart/2005/8/layout/hierarchy1"/>
    <dgm:cxn modelId="{36DBE343-BCD7-1142-B0A5-3AEE56006F9A}" type="presParOf" srcId="{C90681DD-0BC9-4242-B2C7-CAD72FC264F0}" destId="{7FAF8921-7A88-3241-B77F-FB20741B8723}" srcOrd="1" destOrd="0" presId="urn:microsoft.com/office/officeart/2005/8/layout/hierarchy1"/>
    <dgm:cxn modelId="{6A47034C-633B-4142-B609-BE2321F00A29}" type="presParOf" srcId="{6F934272-C855-3E4F-8C15-0A85F79002C4}" destId="{DA14748F-45DD-7F44-B69A-D0BC042D56C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8F8CD2-D170-9C4C-AABC-0A7606CEA9CF}">
      <dsp:nvSpPr>
        <dsp:cNvPr id="0" name=""/>
        <dsp:cNvSpPr/>
      </dsp:nvSpPr>
      <dsp:spPr>
        <a:xfrm>
          <a:off x="0" y="0"/>
          <a:ext cx="533638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D2100D-F196-C54D-8996-0C9E4C7BAC4C}">
      <dsp:nvSpPr>
        <dsp:cNvPr id="0" name=""/>
        <dsp:cNvSpPr/>
      </dsp:nvSpPr>
      <dsp:spPr>
        <a:xfrm>
          <a:off x="0" y="0"/>
          <a:ext cx="1067276" cy="42250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t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500" kern="1200" dirty="0"/>
        </a:p>
      </dsp:txBody>
      <dsp:txXfrm>
        <a:off x="0" y="0"/>
        <a:ext cx="1067276" cy="4225005"/>
      </dsp:txXfrm>
    </dsp:sp>
    <dsp:sp modelId="{2A66C767-C9A2-0D41-A61B-D2C567A432BD}">
      <dsp:nvSpPr>
        <dsp:cNvPr id="0" name=""/>
        <dsp:cNvSpPr/>
      </dsp:nvSpPr>
      <dsp:spPr>
        <a:xfrm>
          <a:off x="1147321" y="33265"/>
          <a:ext cx="4189059" cy="6653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Respect</a:t>
          </a:r>
          <a:endParaRPr lang="en-US" sz="3000" kern="1200"/>
        </a:p>
      </dsp:txBody>
      <dsp:txXfrm>
        <a:off x="1147321" y="33265"/>
        <a:ext cx="4189059" cy="665314"/>
      </dsp:txXfrm>
    </dsp:sp>
    <dsp:sp modelId="{DECA9617-DAAD-4B41-A895-DE01CAB035CD}">
      <dsp:nvSpPr>
        <dsp:cNvPr id="0" name=""/>
        <dsp:cNvSpPr/>
      </dsp:nvSpPr>
      <dsp:spPr>
        <a:xfrm>
          <a:off x="1067276" y="698580"/>
          <a:ext cx="426910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5CDF47-581E-4546-A8A8-91CFC0065E6D}">
      <dsp:nvSpPr>
        <dsp:cNvPr id="0" name=""/>
        <dsp:cNvSpPr/>
      </dsp:nvSpPr>
      <dsp:spPr>
        <a:xfrm>
          <a:off x="1147321" y="731845"/>
          <a:ext cx="4189059" cy="6653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Responsibility </a:t>
          </a:r>
          <a:endParaRPr lang="en-US" sz="3000" kern="1200"/>
        </a:p>
      </dsp:txBody>
      <dsp:txXfrm>
        <a:off x="1147321" y="731845"/>
        <a:ext cx="4189059" cy="665314"/>
      </dsp:txXfrm>
    </dsp:sp>
    <dsp:sp modelId="{C3C427E4-DD89-AF42-9D76-3FB6ADC7F949}">
      <dsp:nvSpPr>
        <dsp:cNvPr id="0" name=""/>
        <dsp:cNvSpPr/>
      </dsp:nvSpPr>
      <dsp:spPr>
        <a:xfrm>
          <a:off x="1067276" y="1397160"/>
          <a:ext cx="426910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DE5159-81BD-0D49-BF2A-1B469BE7F0FE}">
      <dsp:nvSpPr>
        <dsp:cNvPr id="0" name=""/>
        <dsp:cNvSpPr/>
      </dsp:nvSpPr>
      <dsp:spPr>
        <a:xfrm>
          <a:off x="1147321" y="1430426"/>
          <a:ext cx="4189059" cy="6653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Justice</a:t>
          </a:r>
          <a:endParaRPr lang="en-US" sz="3000" kern="1200"/>
        </a:p>
      </dsp:txBody>
      <dsp:txXfrm>
        <a:off x="1147321" y="1430426"/>
        <a:ext cx="4189059" cy="665314"/>
      </dsp:txXfrm>
    </dsp:sp>
    <dsp:sp modelId="{508488D6-95F1-5A42-A884-D299ACADFC04}">
      <dsp:nvSpPr>
        <dsp:cNvPr id="0" name=""/>
        <dsp:cNvSpPr/>
      </dsp:nvSpPr>
      <dsp:spPr>
        <a:xfrm>
          <a:off x="1067276" y="2095740"/>
          <a:ext cx="426910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F750E3-E094-C14C-8718-7478C518AEC5}">
      <dsp:nvSpPr>
        <dsp:cNvPr id="0" name=""/>
        <dsp:cNvSpPr/>
      </dsp:nvSpPr>
      <dsp:spPr>
        <a:xfrm>
          <a:off x="1147321" y="2129006"/>
          <a:ext cx="4189059" cy="6653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Courage</a:t>
          </a:r>
          <a:endParaRPr lang="en-US" sz="3000" kern="1200"/>
        </a:p>
      </dsp:txBody>
      <dsp:txXfrm>
        <a:off x="1147321" y="2129006"/>
        <a:ext cx="4189059" cy="665314"/>
      </dsp:txXfrm>
    </dsp:sp>
    <dsp:sp modelId="{4D1472A1-CFE0-FC41-9D7D-DC91C774BB2E}">
      <dsp:nvSpPr>
        <dsp:cNvPr id="0" name=""/>
        <dsp:cNvSpPr/>
      </dsp:nvSpPr>
      <dsp:spPr>
        <a:xfrm>
          <a:off x="1067276" y="2794320"/>
          <a:ext cx="426910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7AAE94-804A-7042-B2F8-C813DD41A743}">
      <dsp:nvSpPr>
        <dsp:cNvPr id="0" name=""/>
        <dsp:cNvSpPr/>
      </dsp:nvSpPr>
      <dsp:spPr>
        <a:xfrm>
          <a:off x="1147321" y="2827586"/>
          <a:ext cx="4189059" cy="6653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Compassion </a:t>
          </a:r>
          <a:endParaRPr lang="en-US" sz="3000" kern="1200"/>
        </a:p>
      </dsp:txBody>
      <dsp:txXfrm>
        <a:off x="1147321" y="2827586"/>
        <a:ext cx="4189059" cy="665314"/>
      </dsp:txXfrm>
    </dsp:sp>
    <dsp:sp modelId="{BF23E320-6295-8740-ACD5-8CE05B80D349}">
      <dsp:nvSpPr>
        <dsp:cNvPr id="0" name=""/>
        <dsp:cNvSpPr/>
      </dsp:nvSpPr>
      <dsp:spPr>
        <a:xfrm>
          <a:off x="1067276" y="3492901"/>
          <a:ext cx="426910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E27315-961B-FC4C-9083-10E25F3F2D21}">
      <dsp:nvSpPr>
        <dsp:cNvPr id="0" name=""/>
        <dsp:cNvSpPr/>
      </dsp:nvSpPr>
      <dsp:spPr>
        <a:xfrm>
          <a:off x="1147321" y="3526166"/>
          <a:ext cx="4189059" cy="6653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Integrity</a:t>
          </a:r>
          <a:endParaRPr lang="en-US" sz="3000" kern="1200"/>
        </a:p>
      </dsp:txBody>
      <dsp:txXfrm>
        <a:off x="1147321" y="3526166"/>
        <a:ext cx="4189059" cy="665314"/>
      </dsp:txXfrm>
    </dsp:sp>
    <dsp:sp modelId="{E57E624B-988E-A84E-A4A5-3658BF971CE5}">
      <dsp:nvSpPr>
        <dsp:cNvPr id="0" name=""/>
        <dsp:cNvSpPr/>
      </dsp:nvSpPr>
      <dsp:spPr>
        <a:xfrm>
          <a:off x="1067276" y="4191481"/>
          <a:ext cx="426910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F9BBDF-36DC-9F43-A7C4-BBBE340F1971}">
      <dsp:nvSpPr>
        <dsp:cNvPr id="0" name=""/>
        <dsp:cNvSpPr/>
      </dsp:nvSpPr>
      <dsp:spPr>
        <a:xfrm>
          <a:off x="2984778" y="2489941"/>
          <a:ext cx="1640876" cy="7809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32166"/>
              </a:lnTo>
              <a:lnTo>
                <a:pt x="1640876" y="532166"/>
              </a:lnTo>
              <a:lnTo>
                <a:pt x="1640876" y="78090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266CFD-4A06-3947-9C43-7301FC8958B1}">
      <dsp:nvSpPr>
        <dsp:cNvPr id="0" name=""/>
        <dsp:cNvSpPr/>
      </dsp:nvSpPr>
      <dsp:spPr>
        <a:xfrm>
          <a:off x="1343901" y="2489941"/>
          <a:ext cx="1640876" cy="780908"/>
        </a:xfrm>
        <a:custGeom>
          <a:avLst/>
          <a:gdLst/>
          <a:ahLst/>
          <a:cxnLst/>
          <a:rect l="0" t="0" r="0" b="0"/>
          <a:pathLst>
            <a:path>
              <a:moveTo>
                <a:pt x="1640876" y="0"/>
              </a:moveTo>
              <a:lnTo>
                <a:pt x="1640876" y="532166"/>
              </a:lnTo>
              <a:lnTo>
                <a:pt x="0" y="532166"/>
              </a:lnTo>
              <a:lnTo>
                <a:pt x="0" y="78090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2B291C-6C2D-E64C-B2AC-2CD844394ABE}">
      <dsp:nvSpPr>
        <dsp:cNvPr id="0" name=""/>
        <dsp:cNvSpPr/>
      </dsp:nvSpPr>
      <dsp:spPr>
        <a:xfrm>
          <a:off x="1642242" y="784921"/>
          <a:ext cx="2685071" cy="17050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F77FA3-43C5-EE47-90E4-42407797F1F7}">
      <dsp:nvSpPr>
        <dsp:cNvPr id="0" name=""/>
        <dsp:cNvSpPr/>
      </dsp:nvSpPr>
      <dsp:spPr>
        <a:xfrm>
          <a:off x="1940584" y="1068345"/>
          <a:ext cx="2685071" cy="17050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A good nights sleep – 8/10 hours</a:t>
          </a:r>
          <a:endParaRPr lang="en-US" sz="2300" kern="1200" dirty="0"/>
        </a:p>
      </dsp:txBody>
      <dsp:txXfrm>
        <a:off x="1990522" y="1118283"/>
        <a:ext cx="2585195" cy="1605144"/>
      </dsp:txXfrm>
    </dsp:sp>
    <dsp:sp modelId="{99D2C5F5-D981-FC43-B64F-D0F63C8F2D1C}">
      <dsp:nvSpPr>
        <dsp:cNvPr id="0" name=""/>
        <dsp:cNvSpPr/>
      </dsp:nvSpPr>
      <dsp:spPr>
        <a:xfrm>
          <a:off x="1366" y="3270849"/>
          <a:ext cx="2685071" cy="17050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75BF3C-D462-EE45-8189-08ECFB474EFE}">
      <dsp:nvSpPr>
        <dsp:cNvPr id="0" name=""/>
        <dsp:cNvSpPr/>
      </dsp:nvSpPr>
      <dsp:spPr>
        <a:xfrm>
          <a:off x="299707" y="3554273"/>
          <a:ext cx="2685071" cy="17050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Bring them to school on time</a:t>
          </a:r>
        </a:p>
      </dsp:txBody>
      <dsp:txXfrm>
        <a:off x="349645" y="3604211"/>
        <a:ext cx="2585195" cy="1605144"/>
      </dsp:txXfrm>
    </dsp:sp>
    <dsp:sp modelId="{9438C8E6-702B-C049-A1C8-CF60EB8F383F}">
      <dsp:nvSpPr>
        <dsp:cNvPr id="0" name=""/>
        <dsp:cNvSpPr/>
      </dsp:nvSpPr>
      <dsp:spPr>
        <a:xfrm>
          <a:off x="3283119" y="3270849"/>
          <a:ext cx="2685071" cy="17050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AE5FDB-AAE2-5042-AEC7-B88D20F04D08}">
      <dsp:nvSpPr>
        <dsp:cNvPr id="0" name=""/>
        <dsp:cNvSpPr/>
      </dsp:nvSpPr>
      <dsp:spPr>
        <a:xfrm>
          <a:off x="3581461" y="3554273"/>
          <a:ext cx="2685071" cy="17050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Read with them!</a:t>
          </a:r>
        </a:p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Books are change weekly/when needed</a:t>
          </a:r>
        </a:p>
      </dsp:txBody>
      <dsp:txXfrm>
        <a:off x="3631399" y="3604211"/>
        <a:ext cx="2585195" cy="1605144"/>
      </dsp:txXfrm>
    </dsp:sp>
    <dsp:sp modelId="{8A3C188E-215F-2B43-B7E7-B26E40CFD56F}">
      <dsp:nvSpPr>
        <dsp:cNvPr id="0" name=""/>
        <dsp:cNvSpPr/>
      </dsp:nvSpPr>
      <dsp:spPr>
        <a:xfrm>
          <a:off x="4923996" y="784921"/>
          <a:ext cx="2685071" cy="17050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7DE669-C30B-8F44-B104-10BB2CB3CAE2}">
      <dsp:nvSpPr>
        <dsp:cNvPr id="0" name=""/>
        <dsp:cNvSpPr/>
      </dsp:nvSpPr>
      <dsp:spPr>
        <a:xfrm>
          <a:off x="5222337" y="1068345"/>
          <a:ext cx="2685071" cy="17050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Check homework, check their understanding </a:t>
          </a:r>
          <a:endParaRPr lang="en-US" sz="2300" kern="1200" dirty="0"/>
        </a:p>
      </dsp:txBody>
      <dsp:txXfrm>
        <a:off x="5272275" y="1118283"/>
        <a:ext cx="2585195" cy="1605144"/>
      </dsp:txXfrm>
    </dsp:sp>
    <dsp:sp modelId="{D96A7771-1A05-FB4F-9CCE-3385E1D0EF3E}">
      <dsp:nvSpPr>
        <dsp:cNvPr id="0" name=""/>
        <dsp:cNvSpPr/>
      </dsp:nvSpPr>
      <dsp:spPr>
        <a:xfrm>
          <a:off x="8205750" y="784921"/>
          <a:ext cx="2685071" cy="17050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AF8921-7A88-3241-B77F-FB20741B8723}">
      <dsp:nvSpPr>
        <dsp:cNvPr id="0" name=""/>
        <dsp:cNvSpPr/>
      </dsp:nvSpPr>
      <dsp:spPr>
        <a:xfrm>
          <a:off x="8504091" y="1068345"/>
          <a:ext cx="2685071" cy="17050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Ask about their day</a:t>
          </a:r>
          <a:endParaRPr lang="en-US" sz="2300" kern="1200" dirty="0"/>
        </a:p>
      </dsp:txBody>
      <dsp:txXfrm>
        <a:off x="8554029" y="1118283"/>
        <a:ext cx="2585195" cy="16051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D35062-4925-6246-9854-2A3F5D8615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345CCF-F942-FD44-A9E1-26895B3A76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F9272C-4FE6-0E44-B805-63F0C2676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41D54-C8E7-174A-B409-06AD29371BA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528273-53FA-6448-8AEF-ACFB1DCB9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A78659-3410-9344-99E6-687583172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55679-3D6B-C54F-9BF8-9143FDD40F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23119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121808-2ABF-D144-8335-5781767145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EBB031-F29C-A449-822A-8A5F396065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4D2892-DC99-C448-A019-3BD8194D1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41D54-C8E7-174A-B409-06AD29371BA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7B5B9F-9981-1A41-A933-EC44890FF3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9E0BD4-CC78-3844-B5AA-1FE973DB3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55679-3D6B-C54F-9BF8-9143FDD40F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954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E1B48D-14A7-274D-9978-B0A7E09504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9AC3E0-1A85-A149-8EBD-66D4112396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F6CA68-EB0C-CC44-890A-25944A6C7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41D54-C8E7-174A-B409-06AD29371BA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D4B89D-2E64-C642-83F9-42F1BB904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600DA8-B7A3-6443-955A-E0EC60371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55679-3D6B-C54F-9BF8-9143FDD40F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745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E1975-E9AF-8647-8CEE-5BDB6BD9D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8AD9FF-3C5F-7E43-86AB-A166A92EEB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6ECB0F-4166-7F46-A1AD-025D79A1EF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E4CDDF-C297-154F-84E5-2E86A2DC9A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41D54-C8E7-174A-B409-06AD29371BA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D52FEF-688B-D04F-AE54-990C359656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03ACD4-2EEA-7F4F-AA37-23BD70E65F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55679-3D6B-C54F-9BF8-9143FDD40F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102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D37D86-4B42-FA40-B1EC-6F354C2FF9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BAF768-EEE8-3D40-96CB-CF239F9635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AE2BCE-9539-CE40-B438-4AB91F38D4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87CF40-F1A7-7647-915C-B614BA9758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3A9CDF7-BE9C-CC4A-B24F-DE7F329834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EB91332-87FD-FD44-A6B5-B6B0B3B7E0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41D54-C8E7-174A-B409-06AD29371BA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DBF0EB2-F125-074E-875F-E3C4FA36D1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4AD9F29-6E12-654D-AB91-124B3139A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55679-3D6B-C54F-9BF8-9143FDD40F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670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C05D0-75B0-CE46-A61B-06DA79A066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F7C2CFC-FB19-A140-A73A-04EED5EC2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41D54-C8E7-174A-B409-06AD29371BA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616ED1B-1B45-DF49-89F9-81954A6C3B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6D14FB-F58C-3440-AE29-CBE46E2A8D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55679-3D6B-C54F-9BF8-9143FDD40F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3407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656339-4BA8-4C4D-B926-A9AB5BAF4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41D54-C8E7-174A-B409-06AD29371BA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76BB6D3-A8AA-1448-A2DE-906B7F0BA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44F8DE-4FF0-FD4B-B0B7-C9FC3936F1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55679-3D6B-C54F-9BF8-9143FDD40F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3794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0CB32-84AC-9140-B355-E810AD7C06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4B7BE7-F992-4C4E-A5F9-7BFF62F037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FEC086-3AA6-FA4B-8C4A-B872B377F3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770525-5B6C-B84A-8ECF-8C5775927C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41D54-C8E7-174A-B409-06AD29371BA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1258F6-F400-9645-81AD-32F305120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A6169B-9DDB-BF42-B845-A0FD2B5DE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55679-3D6B-C54F-9BF8-9143FDD40F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546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BA574A-C47B-1342-B48D-BC0382548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FDDA88D-41EB-FE43-B8F6-5A7DC363E8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870A59-48C6-FD4F-9EA1-2C7F4FA62D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C64A6B-524B-A54E-BC8E-44F9E5961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41D54-C8E7-174A-B409-06AD29371BA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8ED0AF-8849-7244-9D3A-53F95ECDFB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518B87-A355-294B-8E08-3BBD71845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55679-3D6B-C54F-9BF8-9143FDD40F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5482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F74172-B1E5-AB4F-A0D5-822E7E96E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05045A-2201-FA4A-B6A2-91BA833CBA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02D826-9B53-AC44-8C75-C35D980707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41D54-C8E7-174A-B409-06AD29371BA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B44A14-7272-654F-ABD0-D373E53C18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4236C7-83DE-1E43-838F-581FD5998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55679-3D6B-C54F-9BF8-9143FDD40F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781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0A834E-5A32-0E46-B104-88E857F975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8D5E09-3918-3149-A10D-1FF8605AC5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F49D84-CACA-9E47-BA13-9052469F2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41D54-C8E7-174A-B409-06AD29371BA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869E26-F1CA-2642-9116-9C31D0175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FCD7CE-E770-3145-9D5A-EBBC4B8C7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55679-3D6B-C54F-9BF8-9143FDD40F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561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6B6D09-9C5B-A046-B1B2-832B376CA8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A93C2-06A4-ED4B-83A4-EC63B1FE88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0D04BA-1A40-6346-A9AC-B7D3041B89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341D54-C8E7-174A-B409-06AD29371BA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C3FB8D-10C0-1C41-8CE7-CF987D1E5D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EF5789-7E50-6E47-AB49-0A21E15B2A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55679-3D6B-C54F-9BF8-9143FDD40F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334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4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12" Type="http://schemas.openxmlformats.org/officeDocument/2006/relationships/image" Target="../media/image13.jpeg"/><Relationship Id="rId2" Type="http://schemas.openxmlformats.org/officeDocument/2006/relationships/image" Target="../media/image4.jpe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2.jpeg"/><Relationship Id="rId5" Type="http://schemas.openxmlformats.org/officeDocument/2006/relationships/image" Target="../media/image7.jpeg"/><Relationship Id="rId15" Type="http://schemas.openxmlformats.org/officeDocument/2006/relationships/image" Target="../media/image16.png"/><Relationship Id="rId10" Type="http://schemas.openxmlformats.org/officeDocument/2006/relationships/image" Target="../media/image1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Relationship Id="rId1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png"/><Relationship Id="rId7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15.jpeg"/><Relationship Id="rId5" Type="http://schemas.openxmlformats.org/officeDocument/2006/relationships/image" Target="../media/image20.png"/><Relationship Id="rId10" Type="http://schemas.openxmlformats.org/officeDocument/2006/relationships/image" Target="../media/image24.jpeg"/><Relationship Id="rId4" Type="http://schemas.openxmlformats.org/officeDocument/2006/relationships/image" Target="../media/image19.png"/><Relationship Id="rId9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6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4" name="Rectangle 1030">
            <a:extLst>
              <a:ext uri="{FF2B5EF4-FFF2-40B4-BE49-F238E27FC236}">
                <a16:creationId xmlns:a16="http://schemas.microsoft.com/office/drawing/2014/main" id="{8A94871E-96FC-4ADE-815B-41A636E34F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6CDEB2-A4EB-A942-B34C-C889637B90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0080" y="4643188"/>
            <a:ext cx="6692827" cy="1569486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GB" sz="3600" b="1" dirty="0"/>
              <a:t>Galliard Primary School</a:t>
            </a:r>
            <a:br>
              <a:rPr lang="en-GB" sz="3600" b="1" dirty="0"/>
            </a:br>
            <a:br>
              <a:rPr lang="en-GB" sz="4400" b="1" dirty="0"/>
            </a:br>
            <a:r>
              <a:rPr lang="en-GB" sz="4400" dirty="0"/>
              <a:t>Year 3 and 4</a:t>
            </a:r>
            <a:endParaRPr lang="en-GB" sz="4400" dirty="0">
              <a:solidFill>
                <a:srgbClr val="0432FF"/>
              </a:solidFill>
            </a:endParaRPr>
          </a:p>
          <a:p>
            <a:pPr algn="l"/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33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4562" y="440926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563791 w 4243589"/>
              <a:gd name="connsiteY1" fmla="*/ 0 h 18288"/>
              <a:gd name="connsiteX2" fmla="*/ 1042710 w 4243589"/>
              <a:gd name="connsiteY2" fmla="*/ 0 h 18288"/>
              <a:gd name="connsiteX3" fmla="*/ 1564066 w 4243589"/>
              <a:gd name="connsiteY3" fmla="*/ 0 h 18288"/>
              <a:gd name="connsiteX4" fmla="*/ 2212729 w 4243589"/>
              <a:gd name="connsiteY4" fmla="*/ 0 h 18288"/>
              <a:gd name="connsiteX5" fmla="*/ 2776520 w 4243589"/>
              <a:gd name="connsiteY5" fmla="*/ 0 h 18288"/>
              <a:gd name="connsiteX6" fmla="*/ 3297875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637362 w 4243589"/>
              <a:gd name="connsiteY9" fmla="*/ 18288 h 18288"/>
              <a:gd name="connsiteX10" fmla="*/ 3116007 w 4243589"/>
              <a:gd name="connsiteY10" fmla="*/ 18288 h 18288"/>
              <a:gd name="connsiteX11" fmla="*/ 2424908 w 4243589"/>
              <a:gd name="connsiteY11" fmla="*/ 18288 h 18288"/>
              <a:gd name="connsiteX12" fmla="*/ 1861117 w 4243589"/>
              <a:gd name="connsiteY12" fmla="*/ 18288 h 18288"/>
              <a:gd name="connsiteX13" fmla="*/ 1382198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3987" y="7429"/>
                  <a:pt x="4243569" y="10822"/>
                  <a:pt x="4243589" y="18288"/>
                </a:cubicBezTo>
                <a:cubicBezTo>
                  <a:pt x="4112949" y="-2855"/>
                  <a:pt x="3928037" y="1831"/>
                  <a:pt x="3637362" y="18288"/>
                </a:cubicBezTo>
                <a:cubicBezTo>
                  <a:pt x="3346687" y="34745"/>
                  <a:pt x="3254446" y="26669"/>
                  <a:pt x="3116007" y="18288"/>
                </a:cubicBezTo>
                <a:cubicBezTo>
                  <a:pt x="2977569" y="9907"/>
                  <a:pt x="2620228" y="28873"/>
                  <a:pt x="2424908" y="18288"/>
                </a:cubicBezTo>
                <a:cubicBezTo>
                  <a:pt x="2229588" y="7703"/>
                  <a:pt x="2088287" y="-3854"/>
                  <a:pt x="1861117" y="18288"/>
                </a:cubicBezTo>
                <a:cubicBezTo>
                  <a:pt x="1633947" y="40430"/>
                  <a:pt x="1502447" y="-871"/>
                  <a:pt x="1382198" y="18288"/>
                </a:cubicBezTo>
                <a:cubicBezTo>
                  <a:pt x="1261949" y="37447"/>
                  <a:pt x="1045440" y="28353"/>
                  <a:pt x="733535" y="18288"/>
                </a:cubicBezTo>
                <a:cubicBezTo>
                  <a:pt x="421630" y="8223"/>
                  <a:pt x="341257" y="-18359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2703" y="5429"/>
                  <a:pt x="4244410" y="14046"/>
                  <a:pt x="4243589" y="18288"/>
                </a:cubicBezTo>
                <a:cubicBezTo>
                  <a:pt x="4130424" y="-1240"/>
                  <a:pt x="3932803" y="42249"/>
                  <a:pt x="3722234" y="18288"/>
                </a:cubicBezTo>
                <a:cubicBezTo>
                  <a:pt x="3511665" y="-5673"/>
                  <a:pt x="3269903" y="45994"/>
                  <a:pt x="3116007" y="18288"/>
                </a:cubicBezTo>
                <a:cubicBezTo>
                  <a:pt x="2962111" y="-9418"/>
                  <a:pt x="2744280" y="23224"/>
                  <a:pt x="2509780" y="18288"/>
                </a:cubicBezTo>
                <a:cubicBezTo>
                  <a:pt x="2275280" y="13352"/>
                  <a:pt x="2066059" y="43664"/>
                  <a:pt x="1945989" y="18288"/>
                </a:cubicBezTo>
                <a:cubicBezTo>
                  <a:pt x="1825919" y="-7088"/>
                  <a:pt x="1407329" y="12616"/>
                  <a:pt x="1254890" y="18288"/>
                </a:cubicBezTo>
                <a:cubicBezTo>
                  <a:pt x="1102451" y="23960"/>
                  <a:pt x="837950" y="31673"/>
                  <a:pt x="563791" y="18288"/>
                </a:cubicBezTo>
                <a:cubicBezTo>
                  <a:pt x="289632" y="4903"/>
                  <a:pt x="132768" y="710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Galliard Primary School (@GalliardSchool) / Twitter">
            <a:extLst>
              <a:ext uri="{FF2B5EF4-FFF2-40B4-BE49-F238E27FC236}">
                <a16:creationId xmlns:a16="http://schemas.microsoft.com/office/drawing/2014/main" id="{126629E0-94E3-684C-8F54-60080AA2EC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18769" y="669798"/>
            <a:ext cx="4087368" cy="4087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erms and Conditions – Children First">
            <a:extLst>
              <a:ext uri="{FF2B5EF4-FFF2-40B4-BE49-F238E27FC236}">
                <a16:creationId xmlns:a16="http://schemas.microsoft.com/office/drawing/2014/main" id="{FD3BA58F-85E5-AD49-B27E-6A4560587F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4540" y="4914328"/>
            <a:ext cx="2967248" cy="1786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Welcome Email with Hand Lettering Animated GIF by Claudia Orengo on Dribbble">
            <a:extLst>
              <a:ext uri="{FF2B5EF4-FFF2-40B4-BE49-F238E27FC236}">
                <a16:creationId xmlns:a16="http://schemas.microsoft.com/office/drawing/2014/main" id="{BB7C3382-DFA4-0849-BD6B-276AC3718A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326" y="250711"/>
            <a:ext cx="5449824" cy="4087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12757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Galliard Primary School (@GalliardSchool) / Twitter">
            <a:extLst>
              <a:ext uri="{FF2B5EF4-FFF2-40B4-BE49-F238E27FC236}">
                <a16:creationId xmlns:a16="http://schemas.microsoft.com/office/drawing/2014/main" id="{2A5D921E-48CF-204E-9EFE-C62F4B7971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269463" y="280735"/>
            <a:ext cx="1628955" cy="1628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6DE0D4D3-5EB0-2448-AEB7-3C3C3D6F003F}"/>
              </a:ext>
            </a:extLst>
          </p:cNvPr>
          <p:cNvSpPr txBox="1">
            <a:spLocks/>
          </p:cNvSpPr>
          <p:nvPr/>
        </p:nvSpPr>
        <p:spPr>
          <a:xfrm>
            <a:off x="838200" y="206483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800" b="1" dirty="0"/>
              <a:t>Year 3 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1911FEBD-B433-544D-A0FF-972EF38AA7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8" y="2954971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dirty="0">
                <a:latin typeface="+mj-lt"/>
              </a:rPr>
              <a:t>Ms Georgiou, Ms Moses, Ms </a:t>
            </a:r>
            <a:r>
              <a:rPr lang="en-GB" sz="3200" dirty="0" err="1">
                <a:latin typeface="+mj-lt"/>
              </a:rPr>
              <a:t>Caliskan</a:t>
            </a:r>
            <a:br>
              <a:rPr lang="en-GB" sz="3200" dirty="0">
                <a:latin typeface="+mj-lt"/>
              </a:rPr>
            </a:br>
            <a:r>
              <a:rPr lang="en-GB" sz="3200" dirty="0">
                <a:latin typeface="+mj-lt"/>
              </a:rPr>
              <a:t> </a:t>
            </a:r>
          </a:p>
          <a:p>
            <a:pPr marL="0" indent="0" algn="ctr">
              <a:buNone/>
            </a:pPr>
            <a:r>
              <a:rPr lang="en-GB" sz="4800" b="1" dirty="0">
                <a:latin typeface="+mj-lt"/>
              </a:rPr>
              <a:t>Year 4</a:t>
            </a:r>
          </a:p>
          <a:p>
            <a:pPr marL="0" indent="0" algn="ctr">
              <a:buNone/>
            </a:pPr>
            <a:r>
              <a:rPr lang="en-GB" sz="3200" dirty="0">
                <a:latin typeface="+mj-lt"/>
              </a:rPr>
              <a:t>Ms Begum, Ms Brown, Ms Rebecca, Mr Robinson</a:t>
            </a:r>
          </a:p>
          <a:p>
            <a:pPr marL="0" indent="0" algn="ctr">
              <a:buNone/>
            </a:pPr>
            <a:r>
              <a:rPr lang="en-GB" sz="3200" dirty="0">
                <a:latin typeface="+mj-lt"/>
              </a:rPr>
              <a:t>HLTA: Mrs </a:t>
            </a:r>
            <a:r>
              <a:rPr lang="en-GB" sz="3200" dirty="0" err="1">
                <a:latin typeface="+mj-lt"/>
              </a:rPr>
              <a:t>Soteriou</a:t>
            </a:r>
            <a:r>
              <a:rPr lang="en-GB" sz="3200" dirty="0">
                <a:latin typeface="+mj-lt"/>
              </a:rPr>
              <a:t> </a:t>
            </a:r>
          </a:p>
          <a:p>
            <a:pPr marL="0" indent="0" algn="ctr">
              <a:buNone/>
            </a:pPr>
            <a:endParaRPr lang="en-US" sz="3200" dirty="0">
              <a:latin typeface="+mj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2C18B9A-A16F-9D48-B48D-C65876CEEC0D}"/>
              </a:ext>
            </a:extLst>
          </p:cNvPr>
          <p:cNvSpPr txBox="1"/>
          <p:nvPr/>
        </p:nvSpPr>
        <p:spPr>
          <a:xfrm>
            <a:off x="3458835" y="1359901"/>
            <a:ext cx="54493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+mj-lt"/>
              </a:rPr>
              <a:t>Ms Begum </a:t>
            </a:r>
            <a:r>
              <a:rPr lang="en-GB" sz="3600" dirty="0">
                <a:latin typeface="+mj-lt"/>
              </a:rPr>
              <a:t>– AHT, LKS2 Lead </a:t>
            </a:r>
            <a:endParaRPr lang="en-GB" dirty="0">
              <a:latin typeface="+mj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21B3A8E-1EF6-3148-AED7-253E60784445}"/>
              </a:ext>
            </a:extLst>
          </p:cNvPr>
          <p:cNvSpPr txBox="1"/>
          <p:nvPr/>
        </p:nvSpPr>
        <p:spPr>
          <a:xfrm>
            <a:off x="3458834" y="243222"/>
            <a:ext cx="52743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7030A0"/>
                </a:solidFill>
                <a:latin typeface="+mj-lt"/>
              </a:rPr>
              <a:t>Meet the team</a:t>
            </a:r>
            <a:endParaRPr lang="en-GB" b="1" dirty="0">
              <a:solidFill>
                <a:srgbClr val="7030A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387150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91" name="Rectangle 3086">
            <a:extLst>
              <a:ext uri="{FF2B5EF4-FFF2-40B4-BE49-F238E27FC236}">
                <a16:creationId xmlns:a16="http://schemas.microsoft.com/office/drawing/2014/main" id="{53F29798-D584-4792-9B62-3F5F5C36D6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A white polo shirt with a logo on it&#10;&#10;Description automatically generated">
            <a:extLst>
              <a:ext uri="{FF2B5EF4-FFF2-40B4-BE49-F238E27FC236}">
                <a16:creationId xmlns:a16="http://schemas.microsoft.com/office/drawing/2014/main" id="{DFA79090-8F2E-8C48-A163-709CDD35A0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387" y="1875492"/>
            <a:ext cx="1162488" cy="135938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A blue sweater with a logo on it&#10;&#10;Description automatically generated">
            <a:extLst>
              <a:ext uri="{FF2B5EF4-FFF2-40B4-BE49-F238E27FC236}">
                <a16:creationId xmlns:a16="http://schemas.microsoft.com/office/drawing/2014/main" id="{38272EAB-3474-3F4B-94F5-37E93812F6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7990" y="1844676"/>
            <a:ext cx="1373532" cy="137353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Mapac - Schoolwear, Workwear, Sportswear, Promotional Products or Art  Supplies. Quality, innovation and value since 1955">
            <a:extLst>
              <a:ext uri="{FF2B5EF4-FFF2-40B4-BE49-F238E27FC236}">
                <a16:creationId xmlns:a16="http://schemas.microsoft.com/office/drawing/2014/main" id="{020F4F94-8F7D-3846-852E-F408FADCB7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691" y="1844676"/>
            <a:ext cx="1275571" cy="137353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Blue Sporty Gingham School Dress (3-14 years)">
            <a:extLst>
              <a:ext uri="{FF2B5EF4-FFF2-40B4-BE49-F238E27FC236}">
                <a16:creationId xmlns:a16="http://schemas.microsoft.com/office/drawing/2014/main" id="{32612A47-91B6-3F47-9132-BBC3C90FE8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6160" y="1820357"/>
            <a:ext cx="812864" cy="137353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Grey Flat Front Shorts (3-14yrs)">
            <a:extLst>
              <a:ext uri="{FF2B5EF4-FFF2-40B4-BE49-F238E27FC236}">
                <a16:creationId xmlns:a16="http://schemas.microsoft.com/office/drawing/2014/main" id="{5064547E-8B6B-4541-A8A2-416A91EF31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120" y="134589"/>
            <a:ext cx="1037965" cy="150588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A pair of grey pants&#10;&#10;Description automatically generated">
            <a:extLst>
              <a:ext uri="{FF2B5EF4-FFF2-40B4-BE49-F238E27FC236}">
                <a16:creationId xmlns:a16="http://schemas.microsoft.com/office/drawing/2014/main" id="{116670CC-5FDE-1946-AC40-BFC572ABF2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6792" y="157237"/>
            <a:ext cx="1185948" cy="150588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A grey skirt with a pocket&#10;&#10;Description automatically generated">
            <a:extLst>
              <a:ext uri="{FF2B5EF4-FFF2-40B4-BE49-F238E27FC236}">
                <a16:creationId xmlns:a16="http://schemas.microsoft.com/office/drawing/2014/main" id="{210DCF1F-D54F-4447-928C-C174DE02BF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126" y="134590"/>
            <a:ext cx="1239097" cy="150588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68A462A-B81C-B74B-BAC4-B2F621E3A2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3612" y="211723"/>
            <a:ext cx="10515600" cy="150588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200" b="1" dirty="0"/>
              <a:t>Uniform</a:t>
            </a:r>
            <a:endParaRPr lang="en-US" sz="5200" b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3082" name="Picture 10" descr="A grey dress with a zipper&#10;&#10;Description automatically generated">
            <a:extLst>
              <a:ext uri="{FF2B5EF4-FFF2-40B4-BE49-F238E27FC236}">
                <a16:creationId xmlns:a16="http://schemas.microsoft.com/office/drawing/2014/main" id="{B975960E-6055-F045-AF9F-834E6E63A1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3038" y="1"/>
            <a:ext cx="1375616" cy="1367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Galliard Primary School (@GalliardSchool) / Twitter">
            <a:extLst>
              <a:ext uri="{FF2B5EF4-FFF2-40B4-BE49-F238E27FC236}">
                <a16:creationId xmlns:a16="http://schemas.microsoft.com/office/drawing/2014/main" id="{23C3DB43-B3EB-6247-A091-6416779649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819438" y="184805"/>
            <a:ext cx="1167607" cy="116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09EF46-CA81-1D4C-9646-6F4A70787F78}"/>
              </a:ext>
            </a:extLst>
          </p:cNvPr>
          <p:cNvSpPr txBox="1"/>
          <p:nvPr/>
        </p:nvSpPr>
        <p:spPr>
          <a:xfrm>
            <a:off x="342448" y="1875493"/>
            <a:ext cx="3143183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endParaRPr lang="en-US" sz="2400" dirty="0">
              <a:solidFill>
                <a:srgbClr val="000000"/>
              </a:solidFill>
              <a:latin typeface="+mj-lt"/>
              <a:cs typeface="Calibri" panose="020F0502020204030204" pitchFamily="34" charset="0"/>
            </a:endParaRPr>
          </a:p>
          <a:p>
            <a:pPr fontAlgn="base"/>
            <a:r>
              <a:rPr lang="en-US" sz="3200" dirty="0">
                <a:solidFill>
                  <a:srgbClr val="000000"/>
                </a:solidFill>
                <a:latin typeface="+mj-lt"/>
                <a:cs typeface="Calibri" panose="020F0502020204030204" pitchFamily="34" charset="0"/>
              </a:rPr>
              <a:t>Label clothes</a:t>
            </a:r>
          </a:p>
          <a:p>
            <a:pPr fontAlgn="base"/>
            <a:endParaRPr lang="en-US" sz="3200" dirty="0">
              <a:solidFill>
                <a:srgbClr val="000000"/>
              </a:solidFill>
              <a:latin typeface="+mj-lt"/>
              <a:cs typeface="Calibri" panose="020F0502020204030204" pitchFamily="34" charset="0"/>
            </a:endParaRPr>
          </a:p>
          <a:p>
            <a:pPr fontAlgn="base"/>
            <a:r>
              <a:rPr lang="en-US" sz="3200" dirty="0">
                <a:solidFill>
                  <a:srgbClr val="000000"/>
                </a:solidFill>
                <a:latin typeface="+mj-lt"/>
                <a:cs typeface="Calibri" panose="020F0502020204030204" pitchFamily="34" charset="0"/>
              </a:rPr>
              <a:t>Stud earrings </a:t>
            </a:r>
          </a:p>
          <a:p>
            <a:pPr fontAlgn="base"/>
            <a:endParaRPr lang="en-US" sz="3200" dirty="0">
              <a:solidFill>
                <a:srgbClr val="000000"/>
              </a:solidFill>
              <a:latin typeface="+mj-lt"/>
              <a:cs typeface="Calibri" panose="020F0502020204030204" pitchFamily="34" charset="0"/>
            </a:endParaRPr>
          </a:p>
          <a:p>
            <a:pPr fontAlgn="base"/>
            <a:r>
              <a:rPr lang="en-US" sz="3200" dirty="0">
                <a:solidFill>
                  <a:srgbClr val="000000"/>
                </a:solidFill>
                <a:latin typeface="+mj-lt"/>
                <a:cs typeface="Calibri" panose="020F0502020204030204" pitchFamily="34" charset="0"/>
              </a:rPr>
              <a:t>School bags </a:t>
            </a:r>
          </a:p>
          <a:p>
            <a:pPr fontAlgn="base"/>
            <a:endParaRPr lang="en-US" sz="2400" dirty="0">
              <a:solidFill>
                <a:srgbClr val="000000"/>
              </a:solidFill>
              <a:latin typeface="+mj-lt"/>
              <a:cs typeface="Calibri" panose="020F0502020204030204" pitchFamily="34" charset="0"/>
            </a:endParaRPr>
          </a:p>
          <a:p>
            <a:pPr algn="l" rtl="0" fontAlgn="base"/>
            <a:r>
              <a:rPr lang="en-GB" sz="2400" b="0" i="0" dirty="0">
                <a:solidFill>
                  <a:srgbClr val="000000"/>
                </a:solidFill>
                <a:effectLst/>
                <a:latin typeface="+mj-lt"/>
                <a:cs typeface="Calibri" panose="020F0502020204030204" pitchFamily="34" charset="0"/>
              </a:rPr>
              <a:t>​</a:t>
            </a:r>
          </a:p>
          <a:p>
            <a:endParaRPr lang="en-GB" dirty="0"/>
          </a:p>
        </p:txBody>
      </p:sp>
      <p:pic>
        <p:nvPicPr>
          <p:cNvPr id="3084" name="Picture 12">
            <a:extLst>
              <a:ext uri="{FF2B5EF4-FFF2-40B4-BE49-F238E27FC236}">
                <a16:creationId xmlns:a16="http://schemas.microsoft.com/office/drawing/2014/main" id="{FEABBA6E-F769-F54F-A2F4-0401594CA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611" y="3637360"/>
            <a:ext cx="3187700" cy="275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Buy Hype. Squiggle Backpack from the Next UK online shop">
            <a:extLst>
              <a:ext uri="{FF2B5EF4-FFF2-40B4-BE49-F238E27FC236}">
                <a16:creationId xmlns:a16="http://schemas.microsoft.com/office/drawing/2014/main" id="{7C4F5759-00E0-9547-BF96-5584448C07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9736" y="3637360"/>
            <a:ext cx="3035300" cy="317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5" descr="Restrictive Prohibitive Sign For Something Red Cross Red X Letter X Shape  Icon Stock Illustration - Download Image Now - iStock">
            <a:extLst>
              <a:ext uri="{FF2B5EF4-FFF2-40B4-BE49-F238E27FC236}">
                <a16:creationId xmlns:a16="http://schemas.microsoft.com/office/drawing/2014/main" id="{3AFDCE95-0501-6B4C-8671-31DDD6B0DA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2538" y="4545277"/>
            <a:ext cx="2101000" cy="2101000"/>
          </a:xfrm>
          <a:prstGeom prst="rect">
            <a:avLst/>
          </a:prstGeom>
          <a:noFill/>
          <a:effectLst>
            <a:softEdge rad="4572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9" descr="C:\Users\jconway.308\AppData\Local\Microsoft\Windows\INetCache\Content.MSO\58886D73.tmp">
            <a:extLst>
              <a:ext uri="{FF2B5EF4-FFF2-40B4-BE49-F238E27FC236}">
                <a16:creationId xmlns:a16="http://schemas.microsoft.com/office/drawing/2014/main" id="{1D5E02F9-1B20-1640-89C3-2A6F8849E9ED}"/>
              </a:ext>
            </a:extLst>
          </p:cNvPr>
          <p:cNvPicPr/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2707" y="500577"/>
            <a:ext cx="1525226" cy="994861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1E3BEB2-E98E-9744-B4D0-6EAFBDEE62A0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653279" y="1783853"/>
            <a:ext cx="884371" cy="136433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04F2BC54-F789-FC4E-BF2E-1169476B3831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914079" y="1717606"/>
            <a:ext cx="1153027" cy="1359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14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91" name="Rectangle 3086">
            <a:extLst>
              <a:ext uri="{FF2B5EF4-FFF2-40B4-BE49-F238E27FC236}">
                <a16:creationId xmlns:a16="http://schemas.microsoft.com/office/drawing/2014/main" id="{53F29798-D584-4792-9B62-3F5F5C36D6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8A462A-B81C-B74B-BAC4-B2F621E3A2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3612" y="211723"/>
            <a:ext cx="10515600" cy="150588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2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P.E</a:t>
            </a:r>
            <a:r>
              <a:rPr lang="en-US" sz="5200" b="1"/>
              <a:t> Kits</a:t>
            </a:r>
            <a:endParaRPr lang="en-US" sz="5200" b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9" name="Picture 2" descr="Galliard Primary School (@GalliardSchool) / Twitter">
            <a:extLst>
              <a:ext uri="{FF2B5EF4-FFF2-40B4-BE49-F238E27FC236}">
                <a16:creationId xmlns:a16="http://schemas.microsoft.com/office/drawing/2014/main" id="{23C3DB43-B3EB-6247-A091-6416779649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819438" y="184805"/>
            <a:ext cx="1167607" cy="116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09EF46-CA81-1D4C-9646-6F4A70787F78}"/>
              </a:ext>
            </a:extLst>
          </p:cNvPr>
          <p:cNvSpPr txBox="1"/>
          <p:nvPr/>
        </p:nvSpPr>
        <p:spPr>
          <a:xfrm>
            <a:off x="342448" y="1875493"/>
            <a:ext cx="3143183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endParaRPr lang="en-US" sz="2400">
              <a:solidFill>
                <a:srgbClr val="000000"/>
              </a:solidFill>
              <a:latin typeface="+mj-lt"/>
              <a:cs typeface="Calibri" panose="020F0502020204030204" pitchFamily="34" charset="0"/>
            </a:endParaRPr>
          </a:p>
          <a:p>
            <a:pPr fontAlgn="base"/>
            <a:r>
              <a:rPr lang="en-US" sz="3200">
                <a:solidFill>
                  <a:srgbClr val="000000"/>
                </a:solidFill>
                <a:latin typeface="+mj-lt"/>
                <a:cs typeface="Calibri" panose="020F0502020204030204" pitchFamily="34" charset="0"/>
              </a:rPr>
              <a:t>Label clothes</a:t>
            </a:r>
          </a:p>
          <a:p>
            <a:pPr fontAlgn="base"/>
            <a:endParaRPr lang="en-US" sz="3200">
              <a:solidFill>
                <a:srgbClr val="000000"/>
              </a:solidFill>
              <a:latin typeface="+mj-lt"/>
              <a:cs typeface="Calibri" panose="020F0502020204030204" pitchFamily="34" charset="0"/>
            </a:endParaRPr>
          </a:p>
          <a:p>
            <a:pPr fontAlgn="base"/>
            <a:r>
              <a:rPr lang="en-US" sz="3200">
                <a:solidFill>
                  <a:srgbClr val="000000"/>
                </a:solidFill>
                <a:latin typeface="+mj-lt"/>
                <a:cs typeface="Calibri" panose="020F0502020204030204" pitchFamily="34" charset="0"/>
              </a:rPr>
              <a:t>Stud earrings </a:t>
            </a:r>
          </a:p>
          <a:p>
            <a:pPr fontAlgn="base"/>
            <a:r>
              <a:rPr lang="en-US" sz="3200">
                <a:solidFill>
                  <a:srgbClr val="000000"/>
                </a:solidFill>
                <a:latin typeface="+mj-lt"/>
                <a:cs typeface="Calibri" panose="020F0502020204030204" pitchFamily="34" charset="0"/>
              </a:rPr>
              <a:t>Hair tied back</a:t>
            </a:r>
          </a:p>
          <a:p>
            <a:pPr fontAlgn="base"/>
            <a:endParaRPr lang="en-US" sz="3200">
              <a:solidFill>
                <a:srgbClr val="000000"/>
              </a:solidFill>
              <a:latin typeface="+mj-lt"/>
              <a:cs typeface="Calibri" panose="020F0502020204030204" pitchFamily="34" charset="0"/>
            </a:endParaRPr>
          </a:p>
          <a:p>
            <a:pPr fontAlgn="base"/>
            <a:r>
              <a:rPr lang="en-US" sz="3200">
                <a:solidFill>
                  <a:srgbClr val="000000"/>
                </a:solidFill>
                <a:latin typeface="+mj-lt"/>
                <a:cs typeface="Calibri" panose="020F0502020204030204" pitchFamily="34" charset="0"/>
              </a:rPr>
              <a:t>School bags </a:t>
            </a:r>
          </a:p>
          <a:p>
            <a:pPr fontAlgn="base"/>
            <a:endParaRPr lang="en-US" sz="2400">
              <a:solidFill>
                <a:srgbClr val="000000"/>
              </a:solidFill>
              <a:latin typeface="+mj-lt"/>
              <a:cs typeface="Calibri" panose="020F0502020204030204" pitchFamily="34" charset="0"/>
            </a:endParaRPr>
          </a:p>
          <a:p>
            <a:pPr algn="l" rtl="0" fontAlgn="base"/>
            <a:r>
              <a:rPr lang="en-GB" sz="2400" b="0" i="0">
                <a:solidFill>
                  <a:srgbClr val="000000"/>
                </a:solidFill>
                <a:effectLst/>
                <a:latin typeface="+mj-lt"/>
                <a:cs typeface="Calibri" panose="020F0502020204030204" pitchFamily="34" charset="0"/>
              </a:rPr>
              <a:t>​</a:t>
            </a:r>
          </a:p>
          <a:p>
            <a:endParaRPr lang="en-GB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2FBC9E5-5F6A-DF4B-A694-8998FAF932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7244" y="148434"/>
            <a:ext cx="2618563" cy="261856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DF26AEC-1AE2-BF48-B29D-F6B6EA37C9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4308" y="5171987"/>
            <a:ext cx="1712931" cy="171293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EBCF51E-95DB-4042-AAC2-359DA5E5D3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74563" y="2940191"/>
            <a:ext cx="2101575" cy="210157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F18BECF-BAE9-5E48-9597-11D262C7BCD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05248" y="2995912"/>
            <a:ext cx="1891622" cy="1891622"/>
          </a:xfrm>
          <a:prstGeom prst="rect">
            <a:avLst/>
          </a:prstGeom>
        </p:spPr>
      </p:pic>
      <p:pic>
        <p:nvPicPr>
          <p:cNvPr id="22" name="Picture 21" descr="Mapac - Schoolwear, Workwear, Sportswear, Promotional Products or Art  Supplies. Quality, innovation and value since 1955">
            <a:extLst>
              <a:ext uri="{FF2B5EF4-FFF2-40B4-BE49-F238E27FC236}">
                <a16:creationId xmlns:a16="http://schemas.microsoft.com/office/drawing/2014/main" id="{3C43E044-D7E8-164F-90E6-B2FD6C056908}"/>
              </a:ext>
            </a:extLst>
          </p:cNvPr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75" t="9371" r="6038" b="9714"/>
          <a:stretch/>
        </p:blipFill>
        <p:spPr bwMode="auto">
          <a:xfrm>
            <a:off x="5828192" y="4888676"/>
            <a:ext cx="1712930" cy="178628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3" name="Picture 22" descr="Grey - Nike - Tracksuit">
            <a:extLst>
              <a:ext uri="{FF2B5EF4-FFF2-40B4-BE49-F238E27FC236}">
                <a16:creationId xmlns:a16="http://schemas.microsoft.com/office/drawing/2014/main" id="{38EFCC44-B2D6-F14C-8D06-69CCC38E1A04}"/>
              </a:ext>
            </a:extLst>
          </p:cNvPr>
          <p:cNvPicPr/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83" t="3116" r="5949"/>
          <a:stretch/>
        </p:blipFill>
        <p:spPr bwMode="auto">
          <a:xfrm>
            <a:off x="8145280" y="255185"/>
            <a:ext cx="1918932" cy="210157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5" name="Picture 15" descr="Restrictive Prohibitive Sign For Something Red Cross Red X Letter X Shape  Icon Stock Illustration - Download Image Now - iStock">
            <a:extLst>
              <a:ext uri="{FF2B5EF4-FFF2-40B4-BE49-F238E27FC236}">
                <a16:creationId xmlns:a16="http://schemas.microsoft.com/office/drawing/2014/main" id="{E3B98AA2-2F70-6B45-B740-1FA23DC8A2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4246" y="642638"/>
            <a:ext cx="2101000" cy="2101000"/>
          </a:xfrm>
          <a:prstGeom prst="rect">
            <a:avLst/>
          </a:prstGeom>
          <a:noFill/>
          <a:effectLst>
            <a:softEdge rad="4572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5" descr="adidas originals Pink Adicolor SST Tracksuit">
            <a:extLst>
              <a:ext uri="{FF2B5EF4-FFF2-40B4-BE49-F238E27FC236}">
                <a16:creationId xmlns:a16="http://schemas.microsoft.com/office/drawing/2014/main" id="{F7171393-0BE1-284C-BABF-28DB8D3ACFC0}"/>
              </a:ext>
            </a:extLst>
          </p:cNvPr>
          <p:cNvPicPr/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5" t="19180" r="5055" b="19766"/>
          <a:stretch/>
        </p:blipFill>
        <p:spPr bwMode="auto">
          <a:xfrm>
            <a:off x="9604610" y="1389562"/>
            <a:ext cx="2038443" cy="189358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7" name="Picture 15" descr="Restrictive Prohibitive Sign For Something Red Cross Red X Letter X Shape  Icon Stock Illustration - Download Image Now - iStock">
            <a:extLst>
              <a:ext uri="{FF2B5EF4-FFF2-40B4-BE49-F238E27FC236}">
                <a16:creationId xmlns:a16="http://schemas.microsoft.com/office/drawing/2014/main" id="{2C672343-3DD1-6F45-A995-BF09D52834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2449" y="1415701"/>
            <a:ext cx="2101000" cy="2101000"/>
          </a:xfrm>
          <a:prstGeom prst="rect">
            <a:avLst/>
          </a:prstGeom>
          <a:noFill/>
          <a:effectLst>
            <a:softEdge rad="4572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7" descr="C:\Users\jconway.308\AppData\Local\Microsoft\Windows\INetCache\Content.MSO\58886D73.tmp">
            <a:extLst>
              <a:ext uri="{FF2B5EF4-FFF2-40B4-BE49-F238E27FC236}">
                <a16:creationId xmlns:a16="http://schemas.microsoft.com/office/drawing/2014/main" id="{D0C2209C-4E84-3843-BB8C-918D2868B892}"/>
              </a:ext>
            </a:extLst>
          </p:cNvPr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2861" y="5406739"/>
            <a:ext cx="1897697" cy="13255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974402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362D44EE-C852-4460-B8B5-C4F2BC205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8586EBD-EAC0-6544-A170-BCD320DFF170}"/>
              </a:ext>
            </a:extLst>
          </p:cNvPr>
          <p:cNvSpPr txBox="1"/>
          <p:nvPr/>
        </p:nvSpPr>
        <p:spPr>
          <a:xfrm>
            <a:off x="6194716" y="739978"/>
            <a:ext cx="5334930" cy="300414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>
                <a:latin typeface="+mj-lt"/>
                <a:ea typeface="+mj-ea"/>
                <a:cs typeface="+mj-cs"/>
              </a:rPr>
              <a:t>Children have settled in well!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658970D8-8D1D-4B5C-894B-E871CC865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1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F227E5B6-9132-43CA-B503-37A18562AD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349052" y="0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03C2051E-A88D-48E5-BACF-AAED178927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16245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7821A508-2985-4905-874A-527429BAA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D2929CB1-0E3C-4B2D-ADC5-0154FB33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697761" y="5717906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10" name="Picture 2" descr="Redbrook Hayes Primary">
            <a:extLst>
              <a:ext uri="{FF2B5EF4-FFF2-40B4-BE49-F238E27FC236}">
                <a16:creationId xmlns:a16="http://schemas.microsoft.com/office/drawing/2014/main" id="{11592C36-CCFF-A14C-B11C-48F264D7E03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" b="2253"/>
          <a:stretch/>
        </p:blipFill>
        <p:spPr bwMode="auto">
          <a:xfrm>
            <a:off x="631840" y="598720"/>
            <a:ext cx="5178249" cy="5178249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5F2F0C84-BE8C-4DC2-A6D3-30349A801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20513" y="6258756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18" name="Picture 2" descr="Galliard Primary School (@GalliardSchool) / Twitter">
            <a:extLst>
              <a:ext uri="{FF2B5EF4-FFF2-40B4-BE49-F238E27FC236}">
                <a16:creationId xmlns:a16="http://schemas.microsoft.com/office/drawing/2014/main" id="{D8536F2C-C184-0541-92AB-29500AABDD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269463" y="280735"/>
            <a:ext cx="1628955" cy="1628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62194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2AB8AC-CB35-CF43-9549-B48A2E268E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9619" y="187086"/>
            <a:ext cx="4356667" cy="1325563"/>
          </a:xfrm>
        </p:spPr>
        <p:txBody>
          <a:bodyPr/>
          <a:lstStyle/>
          <a:p>
            <a:r>
              <a:rPr lang="en-GB" b="1" dirty="0">
                <a:solidFill>
                  <a:schemeClr val="accent2">
                    <a:lumMod val="75000"/>
                  </a:schemeClr>
                </a:solidFill>
              </a:rPr>
              <a:t>Our core values</a:t>
            </a: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506CA35E-8DC5-7DD3-65FC-D5D61A5329F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8584473"/>
              </p:ext>
            </p:extLst>
          </p:nvPr>
        </p:nvGraphicFramePr>
        <p:xfrm>
          <a:off x="759619" y="1675052"/>
          <a:ext cx="5336381" cy="42250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B0235F77-9ED1-7248-956D-43F98FE310D8}"/>
              </a:ext>
            </a:extLst>
          </p:cNvPr>
          <p:cNvSpPr txBox="1"/>
          <p:nvPr/>
        </p:nvSpPr>
        <p:spPr>
          <a:xfrm>
            <a:off x="6289560" y="1675052"/>
            <a:ext cx="6096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sz="3200" dirty="0">
                <a:solidFill>
                  <a:srgbClr val="0070C0"/>
                </a:solidFill>
                <a:latin typeface="+mj-lt"/>
              </a:rPr>
              <a:t>Be kind</a:t>
            </a:r>
          </a:p>
          <a:p>
            <a:pPr marL="0" indent="0" algn="ctr">
              <a:buNone/>
            </a:pPr>
            <a:r>
              <a:rPr lang="en-GB" sz="3200" dirty="0">
                <a:solidFill>
                  <a:srgbClr val="0070C0"/>
                </a:solidFill>
                <a:latin typeface="+mj-lt"/>
              </a:rPr>
              <a:t>Be safe</a:t>
            </a:r>
          </a:p>
          <a:p>
            <a:pPr marL="0" indent="0" algn="ctr">
              <a:buNone/>
            </a:pPr>
            <a:r>
              <a:rPr lang="en-GB" sz="3200" dirty="0">
                <a:solidFill>
                  <a:srgbClr val="0070C0"/>
                </a:solidFill>
                <a:latin typeface="+mj-lt"/>
              </a:rPr>
              <a:t>Be responsible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99D03EF8-15B5-BE47-A46A-7FB5836A714A}"/>
              </a:ext>
            </a:extLst>
          </p:cNvPr>
          <p:cNvSpPr txBox="1">
            <a:spLocks/>
          </p:cNvSpPr>
          <p:nvPr/>
        </p:nvSpPr>
        <p:spPr>
          <a:xfrm>
            <a:off x="6483123" y="187085"/>
            <a:ext cx="570887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solidFill>
                  <a:schemeClr val="accent2">
                    <a:lumMod val="75000"/>
                  </a:schemeClr>
                </a:solidFill>
              </a:rPr>
              <a:t>School Code of Conduct</a:t>
            </a:r>
          </a:p>
        </p:txBody>
      </p:sp>
      <p:pic>
        <p:nvPicPr>
          <p:cNvPr id="13" name="Picture 2" descr="Galliard Primary School (@GalliardSchool) / Twitter">
            <a:extLst>
              <a:ext uri="{FF2B5EF4-FFF2-40B4-BE49-F238E27FC236}">
                <a16:creationId xmlns:a16="http://schemas.microsoft.com/office/drawing/2014/main" id="{3F391D65-A9EF-C840-8139-CD778DE2B7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82378" y="4059495"/>
            <a:ext cx="2510365" cy="2510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75492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09" name="Rectangle 7208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2AB8AC-CB35-CF43-9549-B48A2E268E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45810"/>
            <a:ext cx="5120561" cy="1325563"/>
          </a:xfrm>
        </p:spPr>
        <p:txBody>
          <a:bodyPr>
            <a:normAutofit/>
          </a:bodyPr>
          <a:lstStyle/>
          <a:p>
            <a:r>
              <a:rPr lang="en-GB" b="1" dirty="0"/>
              <a:t>The school day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40BF79-B662-9C4A-8284-FDDAE88C8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5092194" cy="4351338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+mj-lt"/>
              </a:rPr>
              <a:t>8.55 </a:t>
            </a:r>
          </a:p>
          <a:p>
            <a:r>
              <a:rPr lang="en-GB" sz="4000" dirty="0">
                <a:latin typeface="+mj-lt"/>
              </a:rPr>
              <a:t>Soft start - doors open at 8:45</a:t>
            </a:r>
          </a:p>
          <a:p>
            <a:r>
              <a:rPr lang="en-GB" sz="4000" dirty="0">
                <a:latin typeface="+mj-lt"/>
              </a:rPr>
              <a:t>3.25 finish</a:t>
            </a:r>
          </a:p>
        </p:txBody>
      </p:sp>
      <p:sp>
        <p:nvSpPr>
          <p:cNvPr id="7211" name="Oval 7210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146" name="Picture 2" descr="Clock 3:25 | ClipArt ETC">
            <a:extLst>
              <a:ext uri="{FF2B5EF4-FFF2-40B4-BE49-F238E27FC236}">
                <a16:creationId xmlns:a16="http://schemas.microsoft.com/office/drawing/2014/main" id="{5EE54F3E-AB15-4143-9E8B-7095CB5113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4" r="-4" b="1752"/>
          <a:stretch/>
        </p:blipFill>
        <p:spPr bwMode="auto">
          <a:xfrm>
            <a:off x="7901259" y="2727729"/>
            <a:ext cx="4290741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13" name="Arc 7212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10" descr="Clock 8:55 | ClipArt ETC">
            <a:extLst>
              <a:ext uri="{FF2B5EF4-FFF2-40B4-BE49-F238E27FC236}">
                <a16:creationId xmlns:a16="http://schemas.microsoft.com/office/drawing/2014/main" id="{78AAA16D-8957-7141-9C13-3EB8A0076C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10" r="1" b="12123"/>
          <a:stretch/>
        </p:blipFill>
        <p:spPr bwMode="auto">
          <a:xfrm>
            <a:off x="6261607" y="1"/>
            <a:ext cx="3519312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Galliard Primary School (@GalliardSchool) / Twitter">
            <a:extLst>
              <a:ext uri="{FF2B5EF4-FFF2-40B4-BE49-F238E27FC236}">
                <a16:creationId xmlns:a16="http://schemas.microsoft.com/office/drawing/2014/main" id="{9D81C617-FBF9-D442-9BBA-7CEBFBE571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343111" y="236663"/>
            <a:ext cx="947488" cy="947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36237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2AB8AC-CB35-CF43-9549-B48A2E268E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694" y="741391"/>
            <a:ext cx="2833324" cy="1616203"/>
          </a:xfrm>
        </p:spPr>
        <p:txBody>
          <a:bodyPr anchor="b">
            <a:normAutofit/>
          </a:bodyPr>
          <a:lstStyle/>
          <a:p>
            <a:r>
              <a:rPr lang="en-GB" sz="3200" b="1"/>
              <a:t>Broad and rich curriculum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40BF79-B662-9C4A-8284-FDDAE88C8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694" y="2533476"/>
            <a:ext cx="2833324" cy="3447832"/>
          </a:xfrm>
        </p:spPr>
        <p:txBody>
          <a:bodyPr anchor="t">
            <a:normAutofit fontScale="92500" lnSpcReduction="10000"/>
          </a:bodyPr>
          <a:lstStyle/>
          <a:p>
            <a:r>
              <a:rPr lang="en-GB" sz="1600" dirty="0"/>
              <a:t>Maths</a:t>
            </a:r>
          </a:p>
          <a:p>
            <a:r>
              <a:rPr lang="en-GB" sz="1600" dirty="0"/>
              <a:t>English</a:t>
            </a:r>
          </a:p>
          <a:p>
            <a:r>
              <a:rPr lang="en-GB" sz="1600" dirty="0"/>
              <a:t>Science x2</a:t>
            </a:r>
          </a:p>
          <a:p>
            <a:r>
              <a:rPr lang="en-GB" sz="1600" dirty="0"/>
              <a:t>P.E.</a:t>
            </a:r>
          </a:p>
          <a:p>
            <a:r>
              <a:rPr lang="en-GB" sz="1600" dirty="0"/>
              <a:t>History</a:t>
            </a:r>
          </a:p>
          <a:p>
            <a:r>
              <a:rPr lang="en-GB" sz="1600" dirty="0"/>
              <a:t>Art/DT</a:t>
            </a:r>
          </a:p>
          <a:p>
            <a:r>
              <a:rPr lang="en-GB" sz="1600" dirty="0"/>
              <a:t>French</a:t>
            </a:r>
          </a:p>
          <a:p>
            <a:r>
              <a:rPr lang="en-GB" sz="1600" dirty="0"/>
              <a:t>R.E</a:t>
            </a:r>
          </a:p>
          <a:p>
            <a:r>
              <a:rPr lang="en-GB" sz="1600" dirty="0"/>
              <a:t>Music</a:t>
            </a:r>
          </a:p>
          <a:p>
            <a:r>
              <a:rPr lang="en-GB" sz="1600" dirty="0"/>
              <a:t>Geography</a:t>
            </a:r>
          </a:p>
          <a:p>
            <a:r>
              <a:rPr lang="en-GB" sz="1600" dirty="0"/>
              <a:t>History</a:t>
            </a:r>
          </a:p>
        </p:txBody>
      </p:sp>
      <p:pic>
        <p:nvPicPr>
          <p:cNvPr id="9" name="Picture 2" descr="Galliard Primary School (@GalliardSchool) / Twitter">
            <a:extLst>
              <a:ext uri="{FF2B5EF4-FFF2-40B4-BE49-F238E27FC236}">
                <a16:creationId xmlns:a16="http://schemas.microsoft.com/office/drawing/2014/main" id="{315DD53B-F4A8-7F4B-9181-82793065D7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88" r="11583" b="-3"/>
          <a:stretch/>
        </p:blipFill>
        <p:spPr bwMode="auto">
          <a:xfrm>
            <a:off x="4285839" y="1070147"/>
            <a:ext cx="3393840" cy="4672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Black kids studying Vectors &amp; Illustrations for Free Download | Freepik">
            <a:extLst>
              <a:ext uri="{FF2B5EF4-FFF2-40B4-BE49-F238E27FC236}">
                <a16:creationId xmlns:a16="http://schemas.microsoft.com/office/drawing/2014/main" id="{6B48A288-A7D6-8A4A-8045-2F0BC16A7F5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03" r="20295" b="-3"/>
          <a:stretch/>
        </p:blipFill>
        <p:spPr bwMode="auto">
          <a:xfrm>
            <a:off x="7679652" y="1070147"/>
            <a:ext cx="3439354" cy="4672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3" name="Rectangle 9222">
            <a:extLst>
              <a:ext uri="{FF2B5EF4-FFF2-40B4-BE49-F238E27FC236}">
                <a16:creationId xmlns:a16="http://schemas.microsoft.com/office/drawing/2014/main" id="{068E5CCC-C8B4-1C26-7EEC-22D3D6E68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7640742" y="2309584"/>
            <a:ext cx="123362" cy="6833167"/>
          </a:xfrm>
          <a:prstGeom prst="rect">
            <a:avLst/>
          </a:prstGeom>
          <a:gradFill>
            <a:gsLst>
              <a:gs pos="0">
                <a:schemeClr val="accent2"/>
              </a:gs>
              <a:gs pos="100000">
                <a:schemeClr val="accent5"/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25" name="Rectangle 9224">
            <a:extLst>
              <a:ext uri="{FF2B5EF4-FFF2-40B4-BE49-F238E27FC236}">
                <a16:creationId xmlns:a16="http://schemas.microsoft.com/office/drawing/2014/main" id="{5AA4F2E6-C9E1-359F-FAB8-8E34321074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72516" y="4941359"/>
            <a:ext cx="123362" cy="1569619"/>
          </a:xfrm>
          <a:prstGeom prst="rect">
            <a:avLst/>
          </a:prstGeom>
          <a:gradFill>
            <a:gsLst>
              <a:gs pos="19000">
                <a:schemeClr val="accent5">
                  <a:alpha val="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8739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199" name="Rectangle 8198">
            <a:extLst>
              <a:ext uri="{FF2B5EF4-FFF2-40B4-BE49-F238E27FC236}">
                <a16:creationId xmlns:a16="http://schemas.microsoft.com/office/drawing/2014/main" id="{6ECA6DCB-B7E1-40A9-9524-540C6DA40B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2AB8AC-CB35-CF43-9549-B48A2E268E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5279408" cy="1128068"/>
          </a:xfrm>
        </p:spPr>
        <p:txBody>
          <a:bodyPr anchor="ctr">
            <a:normAutofit/>
          </a:bodyPr>
          <a:lstStyle/>
          <a:p>
            <a:r>
              <a:rPr lang="en-GB" sz="4000" b="1"/>
              <a:t>Lunches</a:t>
            </a:r>
          </a:p>
        </p:txBody>
      </p:sp>
      <p:grpSp>
        <p:nvGrpSpPr>
          <p:cNvPr id="8201" name="Group 8200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8202" name="Rectangle 8201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03" name="Rectangle 8202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205" name="Rectangle 8204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123821"/>
            <a:ext cx="4975066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40BF79-B662-9C4A-8284-FDDAE88C8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5278066" cy="3979585"/>
          </a:xfrm>
        </p:spPr>
        <p:txBody>
          <a:bodyPr anchor="ctr">
            <a:normAutofit lnSpcReduction="10000"/>
          </a:bodyPr>
          <a:lstStyle/>
          <a:p>
            <a:r>
              <a:rPr lang="en-GB" sz="3200" dirty="0"/>
              <a:t>Packed lunch or school dinners for the term </a:t>
            </a:r>
          </a:p>
          <a:p>
            <a:endParaRPr lang="en-GB" sz="3200" dirty="0"/>
          </a:p>
          <a:p>
            <a:r>
              <a:rPr lang="en-GB" sz="3200" dirty="0"/>
              <a:t>No nuts, fizzy drinks, high in sugar foods</a:t>
            </a:r>
          </a:p>
          <a:p>
            <a:endParaRPr lang="en-GB" sz="3200" dirty="0"/>
          </a:p>
          <a:p>
            <a:r>
              <a:rPr lang="en-GB" sz="3200" dirty="0"/>
              <a:t>Access dinner menus through the school website</a:t>
            </a:r>
          </a:p>
        </p:txBody>
      </p:sp>
      <p:sp>
        <p:nvSpPr>
          <p:cNvPr id="8207" name="Rectangle 8206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09" name="Rectangle 8208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49687" y="357447"/>
            <a:ext cx="4845488" cy="292358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 menu with colorful flags&#10;&#10;Description automatically generated">
            <a:extLst>
              <a:ext uri="{FF2B5EF4-FFF2-40B4-BE49-F238E27FC236}">
                <a16:creationId xmlns:a16="http://schemas.microsoft.com/office/drawing/2014/main" id="{B0F13279-FA8C-014F-B74C-41558CDF62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" b="19045"/>
          <a:stretch/>
        </p:blipFill>
        <p:spPr>
          <a:xfrm>
            <a:off x="7083423" y="581892"/>
            <a:ext cx="4397433" cy="2518756"/>
          </a:xfrm>
          <a:prstGeom prst="rect">
            <a:avLst/>
          </a:prstGeom>
        </p:spPr>
      </p:pic>
      <p:sp>
        <p:nvSpPr>
          <p:cNvPr id="8211" name="Rectangle 8210">
            <a:extLst>
              <a:ext uri="{FF2B5EF4-FFF2-40B4-BE49-F238E27FC236}">
                <a16:creationId xmlns:a16="http://schemas.microsoft.com/office/drawing/2014/main" id="{8CB5D2D7-DF65-4E86-BFBA-FFB9B5ACEB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49687" y="3505479"/>
            <a:ext cx="4845488" cy="292358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4" name="Picture 2" descr="10 Packed Lunch Ideas For Parents - Schoolhouse Day Care">
            <a:extLst>
              <a:ext uri="{FF2B5EF4-FFF2-40B4-BE49-F238E27FC236}">
                <a16:creationId xmlns:a16="http://schemas.microsoft.com/office/drawing/2014/main" id="{9E5244D0-669F-C645-BE5B-EE2BA2C756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88" r="1" b="8166"/>
          <a:stretch/>
        </p:blipFill>
        <p:spPr bwMode="auto">
          <a:xfrm>
            <a:off x="7083423" y="3707894"/>
            <a:ext cx="4395569" cy="2518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Galliard Primary School (@GalliardSchool) / Twitter">
            <a:extLst>
              <a:ext uri="{FF2B5EF4-FFF2-40B4-BE49-F238E27FC236}">
                <a16:creationId xmlns:a16="http://schemas.microsoft.com/office/drawing/2014/main" id="{55853B5B-4C79-6643-A1BD-2B7179EBB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03864" y="127989"/>
            <a:ext cx="1628955" cy="1628955"/>
          </a:xfrm>
          <a:prstGeom prst="rect">
            <a:avLst/>
          </a:pr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38045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A462A-B81C-B74B-BAC4-B2F621E3A2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3612" y="211723"/>
            <a:ext cx="10515600" cy="150588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200" b="1" dirty="0"/>
              <a:t>Y4 Multiplication Check</a:t>
            </a:r>
            <a:endParaRPr lang="en-US" sz="5200" b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9" name="Picture 2" descr="Galliard Primary School (@GalliardSchool) / Twitter">
            <a:extLst>
              <a:ext uri="{FF2B5EF4-FFF2-40B4-BE49-F238E27FC236}">
                <a16:creationId xmlns:a16="http://schemas.microsoft.com/office/drawing/2014/main" id="{23C3DB43-B3EB-6247-A091-6416779649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819438" y="184805"/>
            <a:ext cx="1167607" cy="116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09EF46-CA81-1D4C-9646-6F4A70787F78}"/>
              </a:ext>
            </a:extLst>
          </p:cNvPr>
          <p:cNvSpPr txBox="1"/>
          <p:nvPr/>
        </p:nvSpPr>
        <p:spPr>
          <a:xfrm>
            <a:off x="342448" y="1875493"/>
            <a:ext cx="7016295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+mj-lt"/>
                <a:cs typeface="Arial" panose="020B0604020202020204" pitchFamily="34" charset="0"/>
              </a:rPr>
              <a:t>Mandatory for all children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+mj-lt"/>
                <a:cs typeface="Arial" panose="020B0604020202020204" pitchFamily="34" charset="0"/>
              </a:rPr>
              <a:t>3-week window to complete in June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+mj-lt"/>
                <a:cs typeface="Arial" panose="020B0604020202020204" pitchFamily="34" charset="0"/>
              </a:rPr>
              <a:t>Online, on-screen test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+mj-lt"/>
                <a:cs typeface="Arial" panose="020B0604020202020204" pitchFamily="34" charset="0"/>
              </a:rPr>
              <a:t>25 questions, 6 seconds per question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+mj-lt"/>
                <a:cs typeface="Arial" panose="020B0604020202020204" pitchFamily="34" charset="0"/>
              </a:rPr>
              <a:t>Currently multiplication facts only</a:t>
            </a:r>
          </a:p>
          <a:p>
            <a:pPr fontAlgn="base"/>
            <a:endParaRPr lang="en-US" sz="2400" dirty="0">
              <a:solidFill>
                <a:srgbClr val="000000"/>
              </a:solidFill>
              <a:latin typeface="+mj-lt"/>
              <a:cs typeface="Calibri" panose="020F0502020204030204" pitchFamily="34" charset="0"/>
            </a:endParaRPr>
          </a:p>
          <a:p>
            <a:pPr algn="l" rtl="0" fontAlgn="base"/>
            <a:r>
              <a:rPr lang="en-GB" sz="2400" b="0" i="0" dirty="0">
                <a:solidFill>
                  <a:srgbClr val="000000"/>
                </a:solidFill>
                <a:effectLst/>
                <a:latin typeface="+mj-lt"/>
                <a:cs typeface="Calibri" panose="020F0502020204030204" pitchFamily="34" charset="0"/>
              </a:rPr>
              <a:t>​</a:t>
            </a:r>
          </a:p>
          <a:p>
            <a:endParaRPr lang="en-GB" dirty="0"/>
          </a:p>
        </p:txBody>
      </p:sp>
      <p:pic>
        <p:nvPicPr>
          <p:cNvPr id="20" name="Picture 2" descr="Numbots and Times Tables Rock Stars – Myddle CE Primary and Nursery School">
            <a:extLst>
              <a:ext uri="{FF2B5EF4-FFF2-40B4-BE49-F238E27FC236}">
                <a16:creationId xmlns:a16="http://schemas.microsoft.com/office/drawing/2014/main" id="{C12938C3-3C08-EC48-9D22-244A9EA265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15385" y="1875493"/>
            <a:ext cx="4334167" cy="3283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38079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A462A-B81C-B74B-BAC4-B2F621E3A2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3612" y="211723"/>
            <a:ext cx="10515600" cy="150588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200" b="1"/>
              <a:t>Homework</a:t>
            </a:r>
            <a:endParaRPr lang="en-US" sz="5200" b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9" name="Picture 2" descr="Galliard Primary School (@GalliardSchool) / Twitter">
            <a:extLst>
              <a:ext uri="{FF2B5EF4-FFF2-40B4-BE49-F238E27FC236}">
                <a16:creationId xmlns:a16="http://schemas.microsoft.com/office/drawing/2014/main" id="{23C3DB43-B3EB-6247-A091-6416779649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819438" y="184805"/>
            <a:ext cx="1167607" cy="116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09EF46-CA81-1D4C-9646-6F4A70787F78}"/>
              </a:ext>
            </a:extLst>
          </p:cNvPr>
          <p:cNvSpPr txBox="1"/>
          <p:nvPr/>
        </p:nvSpPr>
        <p:spPr>
          <a:xfrm>
            <a:off x="342448" y="1875493"/>
            <a:ext cx="7016295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+mj-lt"/>
                <a:cs typeface="Arial" panose="020B0604020202020204" pitchFamily="34" charset="0"/>
              </a:rPr>
              <a:t>Maths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+mj-lt"/>
                <a:cs typeface="Arial" panose="020B0604020202020204" pitchFamily="34" charset="0"/>
              </a:rPr>
              <a:t>Reading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+mj-lt"/>
                <a:cs typeface="Arial" panose="020B0604020202020204" pitchFamily="34" charset="0"/>
              </a:rPr>
              <a:t>Due following Friday</a:t>
            </a:r>
          </a:p>
          <a:p>
            <a:pPr fontAlgn="base"/>
            <a:endParaRPr lang="en-US" sz="2400" dirty="0">
              <a:solidFill>
                <a:srgbClr val="000000"/>
              </a:solidFill>
              <a:latin typeface="+mj-lt"/>
              <a:cs typeface="Calibri" panose="020F0502020204030204" pitchFamily="34" charset="0"/>
            </a:endParaRPr>
          </a:p>
          <a:p>
            <a:pPr algn="l" rtl="0" fontAlgn="base"/>
            <a:r>
              <a:rPr lang="en-GB" sz="2400" b="0" i="0" dirty="0">
                <a:solidFill>
                  <a:srgbClr val="000000"/>
                </a:solidFill>
                <a:effectLst/>
                <a:latin typeface="+mj-lt"/>
                <a:cs typeface="Calibri" panose="020F0502020204030204" pitchFamily="34" charset="0"/>
              </a:rPr>
              <a:t>​</a:t>
            </a:r>
          </a:p>
          <a:p>
            <a:endParaRPr lang="en-GB" dirty="0"/>
          </a:p>
        </p:txBody>
      </p:sp>
      <p:pic>
        <p:nvPicPr>
          <p:cNvPr id="16386" name="Picture 2" descr="MyMaths - Hunters Hall Primary School">
            <a:extLst>
              <a:ext uri="{FF2B5EF4-FFF2-40B4-BE49-F238E27FC236}">
                <a16:creationId xmlns:a16="http://schemas.microsoft.com/office/drawing/2014/main" id="{E5B58249-AA63-E643-9B37-6AD977401F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448" y="4037135"/>
            <a:ext cx="7847045" cy="2609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69848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848F64AA-5BE2-4280-BEFA-DC288118FC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group of children in white shirts&#10;&#10;Description automatically generated">
            <a:extLst>
              <a:ext uri="{FF2B5EF4-FFF2-40B4-BE49-F238E27FC236}">
                <a16:creationId xmlns:a16="http://schemas.microsoft.com/office/drawing/2014/main" id="{CC03D20D-AE34-F74B-B066-2F725666D1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324" r="2" b="2"/>
          <a:stretch/>
        </p:blipFill>
        <p:spPr>
          <a:xfrm>
            <a:off x="20" y="184804"/>
            <a:ext cx="7534620" cy="4012565"/>
          </a:xfrm>
          <a:custGeom>
            <a:avLst/>
            <a:gdLst/>
            <a:ahLst/>
            <a:cxnLst/>
            <a:rect l="l" t="t" r="r" b="b"/>
            <a:pathLst>
              <a:path w="7534640" h="4197368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509063" y="4095753"/>
                  <a:pt x="4453918" y="4128339"/>
                  <a:pt x="4430941" y="4172622"/>
                </a:cubicBezTo>
                <a:lnTo>
                  <a:pt x="4423415" y="4197368"/>
                </a:lnTo>
                <a:lnTo>
                  <a:pt x="0" y="4197368"/>
                </a:lnTo>
                <a:close/>
              </a:path>
            </a:pathLst>
          </a:custGeom>
        </p:spPr>
      </p:pic>
      <p:pic>
        <p:nvPicPr>
          <p:cNvPr id="12" name="Picture 11" descr="Colorful speech bubbles with white text&#10;&#10;Description automatically generated">
            <a:extLst>
              <a:ext uri="{FF2B5EF4-FFF2-40B4-BE49-F238E27FC236}">
                <a16:creationId xmlns:a16="http://schemas.microsoft.com/office/drawing/2014/main" id="{63AC68E7-3C07-1E4F-B655-12745BDA97A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492" r="17884" b="-1"/>
          <a:stretch/>
        </p:blipFill>
        <p:spPr>
          <a:xfrm>
            <a:off x="7653536" y="1"/>
            <a:ext cx="4538463" cy="3877247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</p:spPr>
      </p:pic>
      <p:pic>
        <p:nvPicPr>
          <p:cNvPr id="8" name="Picture 7" descr="A screenshot of a computer&#10;&#10;Description automatically generated">
            <a:extLst>
              <a:ext uri="{FF2B5EF4-FFF2-40B4-BE49-F238E27FC236}">
                <a16:creationId xmlns:a16="http://schemas.microsoft.com/office/drawing/2014/main" id="{D93DD53F-F43E-A649-AB8B-15D0F79D87B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1131" r="-1" b="22776"/>
          <a:stretch/>
        </p:blipFill>
        <p:spPr>
          <a:xfrm>
            <a:off x="1" y="4316255"/>
            <a:ext cx="6836850" cy="2541737"/>
          </a:xfrm>
          <a:custGeom>
            <a:avLst/>
            <a:gdLst/>
            <a:ahLst/>
            <a:cxnLst/>
            <a:rect l="l" t="t" r="r" b="b"/>
            <a:pathLst>
              <a:path w="6836850" h="2541737">
                <a:moveTo>
                  <a:pt x="0" y="0"/>
                </a:moveTo>
                <a:lnTo>
                  <a:pt x="4460098" y="0"/>
                </a:lnTo>
                <a:lnTo>
                  <a:pt x="4483996" y="31836"/>
                </a:lnTo>
                <a:cubicBezTo>
                  <a:pt x="4644419" y="28495"/>
                  <a:pt x="4627708" y="282495"/>
                  <a:pt x="4788129" y="245732"/>
                </a:cubicBezTo>
                <a:cubicBezTo>
                  <a:pt x="4754709" y="362707"/>
                  <a:pt x="4641076" y="302548"/>
                  <a:pt x="4600971" y="389443"/>
                </a:cubicBezTo>
                <a:cubicBezTo>
                  <a:pt x="4684524" y="462970"/>
                  <a:pt x="4844945" y="409497"/>
                  <a:pt x="4871683" y="563233"/>
                </a:cubicBezTo>
                <a:cubicBezTo>
                  <a:pt x="4838262" y="723655"/>
                  <a:pt x="4945210" y="703602"/>
                  <a:pt x="5032105" y="713629"/>
                </a:cubicBezTo>
                <a:cubicBezTo>
                  <a:pt x="5239317" y="733683"/>
                  <a:pt x="5439843" y="747050"/>
                  <a:pt x="5643713" y="780472"/>
                </a:cubicBezTo>
                <a:cubicBezTo>
                  <a:pt x="5693844" y="790498"/>
                  <a:pt x="5810819" y="767103"/>
                  <a:pt x="5800794" y="870709"/>
                </a:cubicBezTo>
                <a:cubicBezTo>
                  <a:pt x="5790767" y="954261"/>
                  <a:pt x="5700529" y="924184"/>
                  <a:pt x="5643713" y="927525"/>
                </a:cubicBezTo>
                <a:cubicBezTo>
                  <a:pt x="5329553" y="967632"/>
                  <a:pt x="5012052" y="904131"/>
                  <a:pt x="4701235" y="907472"/>
                </a:cubicBezTo>
                <a:cubicBezTo>
                  <a:pt x="4664472" y="907472"/>
                  <a:pt x="4657787" y="1017762"/>
                  <a:pt x="4577576" y="980999"/>
                </a:cubicBezTo>
                <a:cubicBezTo>
                  <a:pt x="4788129" y="1081263"/>
                  <a:pt x="5767372" y="1108001"/>
                  <a:pt x="6094900" y="1161474"/>
                </a:cubicBezTo>
                <a:cubicBezTo>
                  <a:pt x="5754004" y="1542477"/>
                  <a:pt x="5429817" y="1311870"/>
                  <a:pt x="5159105" y="1525765"/>
                </a:cubicBezTo>
                <a:cubicBezTo>
                  <a:pt x="5159105" y="1525765"/>
                  <a:pt x="5212580" y="1525765"/>
                  <a:pt x="5443187" y="1595950"/>
                </a:cubicBezTo>
                <a:cubicBezTo>
                  <a:pt x="5627002" y="1652765"/>
                  <a:pt x="5536765" y="1732976"/>
                  <a:pt x="6001321" y="1886715"/>
                </a:cubicBezTo>
                <a:cubicBezTo>
                  <a:pt x="5824188" y="1936846"/>
                  <a:pt x="5593581" y="1839925"/>
                  <a:pt x="5506685" y="2100610"/>
                </a:cubicBezTo>
                <a:cubicBezTo>
                  <a:pt x="5643713" y="2147401"/>
                  <a:pt x="5807477" y="2103953"/>
                  <a:pt x="5904398" y="2227611"/>
                </a:cubicBezTo>
                <a:cubicBezTo>
                  <a:pt x="5934478" y="2264375"/>
                  <a:pt x="5964557" y="2287770"/>
                  <a:pt x="6001321" y="2307821"/>
                </a:cubicBezTo>
                <a:cubicBezTo>
                  <a:pt x="5984612" y="2314507"/>
                  <a:pt x="5964557" y="2321190"/>
                  <a:pt x="5951188" y="2327874"/>
                </a:cubicBezTo>
                <a:cubicBezTo>
                  <a:pt x="5977925" y="2351271"/>
                  <a:pt x="6663060" y="2478270"/>
                  <a:pt x="6836850" y="2481613"/>
                </a:cubicBezTo>
                <a:cubicBezTo>
                  <a:pt x="6761652" y="2506679"/>
                  <a:pt x="6636845" y="2527828"/>
                  <a:pt x="6553814" y="2540165"/>
                </a:cubicBezTo>
                <a:lnTo>
                  <a:pt x="6542822" y="2541737"/>
                </a:lnTo>
                <a:lnTo>
                  <a:pt x="0" y="2541737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68A462A-B81C-B74B-BAC4-B2F621E3A2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3650" y="3996130"/>
            <a:ext cx="5505814" cy="157691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Keep up to date! </a:t>
            </a:r>
          </a:p>
        </p:txBody>
      </p:sp>
      <p:pic>
        <p:nvPicPr>
          <p:cNvPr id="19" name="Picture 2" descr="Galliard Primary School (@GalliardSchool) / Twitter">
            <a:extLst>
              <a:ext uri="{FF2B5EF4-FFF2-40B4-BE49-F238E27FC236}">
                <a16:creationId xmlns:a16="http://schemas.microsoft.com/office/drawing/2014/main" id="{23C3DB43-B3EB-6247-A091-6416779649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819438" y="184805"/>
            <a:ext cx="1167607" cy="116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756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A462A-B81C-B74B-BAC4-B2F621E3A2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3612" y="211723"/>
            <a:ext cx="10515600" cy="150588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200" b="1" dirty="0"/>
              <a:t>Your help matters</a:t>
            </a:r>
            <a:endParaRPr lang="en-US" sz="5200" b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9" name="Picture 2" descr="Galliard Primary School (@GalliardSchool) / Twitter">
            <a:extLst>
              <a:ext uri="{FF2B5EF4-FFF2-40B4-BE49-F238E27FC236}">
                <a16:creationId xmlns:a16="http://schemas.microsoft.com/office/drawing/2014/main" id="{23C3DB43-B3EB-6247-A091-6416779649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819438" y="184805"/>
            <a:ext cx="1167607" cy="116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A person and a child sitting at a desk with a computer&#10;&#10;Description automatically generated">
            <a:extLst>
              <a:ext uri="{FF2B5EF4-FFF2-40B4-BE49-F238E27FC236}">
                <a16:creationId xmlns:a16="http://schemas.microsoft.com/office/drawing/2014/main" id="{451FA272-0871-CC47-9583-23AB08B1EE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5185" y="2603599"/>
            <a:ext cx="4254401" cy="4254401"/>
          </a:xfrm>
          <a:prstGeom prst="rect">
            <a:avLst/>
          </a:prstGeom>
        </p:spPr>
      </p:pic>
      <p:graphicFrame>
        <p:nvGraphicFramePr>
          <p:cNvPr id="21" name="TextBox 5">
            <a:extLst>
              <a:ext uri="{FF2B5EF4-FFF2-40B4-BE49-F238E27FC236}">
                <a16:creationId xmlns:a16="http://schemas.microsoft.com/office/drawing/2014/main" id="{7E407607-9A91-D52D-E16A-EEC60B05B63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97992424"/>
              </p:ext>
            </p:extLst>
          </p:nvPr>
        </p:nvGraphicFramePr>
        <p:xfrm>
          <a:off x="313612" y="741405"/>
          <a:ext cx="11190529" cy="60442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1843310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A462A-B81C-B74B-BAC4-B2F621E3A2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3612" y="211723"/>
            <a:ext cx="10515600" cy="150588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200" b="1" dirty="0"/>
              <a:t>Read, Read, Read</a:t>
            </a:r>
            <a:endParaRPr lang="en-US" sz="5200" b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9" name="Picture 2" descr="Galliard Primary School (@GalliardSchool) / Twitter">
            <a:extLst>
              <a:ext uri="{FF2B5EF4-FFF2-40B4-BE49-F238E27FC236}">
                <a16:creationId xmlns:a16="http://schemas.microsoft.com/office/drawing/2014/main" id="{23C3DB43-B3EB-6247-A091-6416779649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819438" y="184805"/>
            <a:ext cx="1167607" cy="116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09EF46-CA81-1D4C-9646-6F4A70787F78}"/>
              </a:ext>
            </a:extLst>
          </p:cNvPr>
          <p:cNvSpPr txBox="1"/>
          <p:nvPr/>
        </p:nvSpPr>
        <p:spPr>
          <a:xfrm>
            <a:off x="313612" y="1676873"/>
            <a:ext cx="7016295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+mj-lt"/>
                <a:cs typeface="Calibri" panose="020F0502020204030204" pitchFamily="34" charset="0"/>
              </a:rPr>
              <a:t>Daily</a:t>
            </a:r>
            <a:endParaRPr lang="en-GB" sz="3200" dirty="0">
              <a:latin typeface="+mj-lt"/>
              <a:cs typeface="Calibri" panose="020F050202020403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+mj-lt"/>
                <a:cs typeface="Calibri" panose="020F0502020204030204" pitchFamily="34" charset="0"/>
              </a:rPr>
              <a:t>Read to them, read around them, listen to them read, just read!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+mj-lt"/>
                <a:cs typeface="Calibri" panose="020F0502020204030204" pitchFamily="34" charset="0"/>
              </a:rPr>
              <a:t>Reading records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+mj-lt"/>
                <a:cs typeface="Calibri" panose="020F0502020204030204" pitchFamily="34" charset="0"/>
              </a:rPr>
              <a:t>Make a comment</a:t>
            </a:r>
          </a:p>
          <a:p>
            <a:pPr algn="l" rtl="0" fontAlgn="base"/>
            <a:r>
              <a:rPr lang="en-GB" sz="2400" b="0" i="0" dirty="0">
                <a:solidFill>
                  <a:srgbClr val="000000"/>
                </a:solidFill>
                <a:effectLst/>
                <a:latin typeface="+mj-lt"/>
                <a:cs typeface="Calibri" panose="020F0502020204030204" pitchFamily="34" charset="0"/>
              </a:rPr>
              <a:t>​</a:t>
            </a:r>
          </a:p>
          <a:p>
            <a:endParaRPr lang="en-GB" dirty="0"/>
          </a:p>
        </p:txBody>
      </p:sp>
      <p:pic>
        <p:nvPicPr>
          <p:cNvPr id="19458" name="Picture 2" descr="Words, words – they're all we have to go on: Language in the arts |  ArtsProfessional">
            <a:extLst>
              <a:ext uri="{FF2B5EF4-FFF2-40B4-BE49-F238E27FC236}">
                <a16:creationId xmlns:a16="http://schemas.microsoft.com/office/drawing/2014/main" id="{792BFEF8-DD5D-5748-81F6-CDE588416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745047" y="1094378"/>
            <a:ext cx="7499087" cy="4669243"/>
          </a:xfrm>
          <a:prstGeom prst="rect">
            <a:avLst/>
          </a:prstGeom>
          <a:noFill/>
          <a:effectLst>
            <a:softEdge rad="1270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Words, words – they're all we have to go on: Language in the arts |  ArtsProfessional">
            <a:extLst>
              <a:ext uri="{FF2B5EF4-FFF2-40B4-BE49-F238E27FC236}">
                <a16:creationId xmlns:a16="http://schemas.microsoft.com/office/drawing/2014/main" id="{E5E17325-2CA3-DE40-B87C-824E51F1B4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480281" y="1094378"/>
            <a:ext cx="7499087" cy="4669243"/>
          </a:xfrm>
          <a:prstGeom prst="rect">
            <a:avLst/>
          </a:prstGeom>
          <a:noFill/>
          <a:effectLst>
            <a:softEdge rad="1270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1642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Thank you button. Thank you speech bubble. Thank you Colorful label sign  template. Thank you symbol web banner. 11079784 Vector Art at Vecteezy">
            <a:extLst>
              <a:ext uri="{FF2B5EF4-FFF2-40B4-BE49-F238E27FC236}">
                <a16:creationId xmlns:a16="http://schemas.microsoft.com/office/drawing/2014/main" id="{1EC548EA-78EA-EA4F-A46C-A329682B0C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0"/>
            <a:ext cx="6858000" cy="6858000"/>
          </a:xfrm>
          <a:prstGeom prst="rect">
            <a:avLst/>
          </a:pr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15466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BEC3D5A4D3EF24D8B8852BD3A38B394" ma:contentTypeVersion="7" ma:contentTypeDescription="Create a new document." ma:contentTypeScope="" ma:versionID="ba92360442b94a59774b1ea4459763d6">
  <xsd:schema xmlns:xsd="http://www.w3.org/2001/XMLSchema" xmlns:xs="http://www.w3.org/2001/XMLSchema" xmlns:p="http://schemas.microsoft.com/office/2006/metadata/properties" xmlns:ns2="38dcc47c-598e-4f5f-83d8-d2ce4f4bcc9a" xmlns:ns3="1541b9f4-d2da-433e-97c4-7219374e6288" targetNamespace="http://schemas.microsoft.com/office/2006/metadata/properties" ma:root="true" ma:fieldsID="ba03f58924d6faa4361deb54217ff158" ns2:_="" ns3:_="">
    <xsd:import namespace="38dcc47c-598e-4f5f-83d8-d2ce4f4bcc9a"/>
    <xsd:import namespace="1541b9f4-d2da-433e-97c4-7219374e628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ObjectDetectorVersion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8dcc47c-598e-4f5f-83d8-d2ce4f4bcc9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541b9f4-d2da-433e-97c4-7219374e6288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1541b9f4-d2da-433e-97c4-7219374e6288">
      <UserInfo>
        <DisplayName>Cara King</DisplayName>
        <AccountId>479</AccountId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4E386E0-81FB-4041-BAD1-2F0721F8083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8dcc47c-598e-4f5f-83d8-d2ce4f4bcc9a"/>
    <ds:schemaRef ds:uri="1541b9f4-d2da-433e-97c4-7219374e628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A647ACC-B6EA-493B-895A-FB8CECC3A332}">
  <ds:schemaRefs>
    <ds:schemaRef ds:uri="http://schemas.microsoft.com/office/2006/metadata/properties"/>
    <ds:schemaRef ds:uri="http://schemas.microsoft.com/office/infopath/2007/PartnerControls"/>
    <ds:schemaRef ds:uri="1541b9f4-d2da-433e-97c4-7219374e6288"/>
  </ds:schemaRefs>
</ds:datastoreItem>
</file>

<file path=customXml/itemProps3.xml><?xml version="1.0" encoding="utf-8"?>
<ds:datastoreItem xmlns:ds="http://schemas.openxmlformats.org/officeDocument/2006/customXml" ds:itemID="{0681D5D5-C3C1-4A3B-B9C0-796E5364120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238</Words>
  <Application>Microsoft Office PowerPoint</Application>
  <PresentationFormat>Widescreen</PresentationFormat>
  <Paragraphs>89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Uniform</vt:lpstr>
      <vt:lpstr>P.E Kits</vt:lpstr>
      <vt:lpstr>PowerPoint Presentation</vt:lpstr>
      <vt:lpstr>Our core values</vt:lpstr>
      <vt:lpstr>The school day </vt:lpstr>
      <vt:lpstr>Broad and rich curriculum</vt:lpstr>
      <vt:lpstr>Lunches</vt:lpstr>
      <vt:lpstr>Y4 Multiplication Check</vt:lpstr>
      <vt:lpstr>Homework</vt:lpstr>
      <vt:lpstr>Keep up to date! </vt:lpstr>
      <vt:lpstr>Your help matters</vt:lpstr>
      <vt:lpstr>Read, Read, Read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Begum,MM (ug)</dc:creator>
  <cp:lastModifiedBy>Mosammat Masuma Begum</cp:lastModifiedBy>
  <cp:revision>6</cp:revision>
  <dcterms:created xsi:type="dcterms:W3CDTF">2023-09-06T22:30:50Z</dcterms:created>
  <dcterms:modified xsi:type="dcterms:W3CDTF">2023-09-18T12:10:58Z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0x010100FBEC3D5A4D3EF24D8B8852BD3A38B394</vt:lpwstr>
  </property>
</Properties>
</file>