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0" r:id="rId3"/>
  </p:sldMasterIdLst>
  <p:notesMasterIdLst>
    <p:notesMasterId r:id="rId26"/>
  </p:notesMasterIdLst>
  <p:handoutMasterIdLst>
    <p:handoutMasterId r:id="rId27"/>
  </p:handoutMasterIdLst>
  <p:sldIdLst>
    <p:sldId id="256" r:id="rId4"/>
    <p:sldId id="259" r:id="rId5"/>
    <p:sldId id="260" r:id="rId6"/>
    <p:sldId id="284" r:id="rId7"/>
    <p:sldId id="261" r:id="rId8"/>
    <p:sldId id="263" r:id="rId9"/>
    <p:sldId id="286" r:id="rId10"/>
    <p:sldId id="275" r:id="rId11"/>
    <p:sldId id="288" r:id="rId12"/>
    <p:sldId id="289" r:id="rId13"/>
    <p:sldId id="268" r:id="rId14"/>
    <p:sldId id="291" r:id="rId15"/>
    <p:sldId id="290" r:id="rId16"/>
    <p:sldId id="292" r:id="rId17"/>
    <p:sldId id="267" r:id="rId18"/>
    <p:sldId id="265" r:id="rId19"/>
    <p:sldId id="293" r:id="rId20"/>
    <p:sldId id="294" r:id="rId21"/>
    <p:sldId id="272" r:id="rId22"/>
    <p:sldId id="295" r:id="rId23"/>
    <p:sldId id="278" r:id="rId24"/>
    <p:sldId id="280" r:id="rId25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3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1C21"/>
    <a:srgbClr val="D52B1E"/>
    <a:srgbClr val="005A9E"/>
    <a:srgbClr val="CE19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4A095F-D314-4FD1-9558-32272B7C4AD9}" v="4" dt="2023-09-17T15:31:10.903"/>
    <p1510:client id="{218FAF3D-A566-CD9A-26D9-42E21133A6F8}" v="990" dt="2023-09-17T12:56:48.39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986" autoAdjust="0"/>
    <p:restoredTop sz="96754" autoAdjust="0"/>
  </p:normalViewPr>
  <p:slideViewPr>
    <p:cSldViewPr>
      <p:cViewPr varScale="1">
        <p:scale>
          <a:sx n="73" d="100"/>
          <a:sy n="73" d="100"/>
        </p:scale>
        <p:origin x="175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16291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3302" y="-91"/>
      </p:cViewPr>
      <p:guideLst>
        <p:guide orient="horz" pos="3073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microsoft.com/office/2016/11/relationships/changesInfo" Target="changesInfos/changesInfo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est User" userId="S::urn:spo:anon#f9940147604773ed9879e80a550959fed82e32e6d48a1734e60a9e87bf589b65::" providerId="AD" clId="Web-{084A095F-D314-4FD1-9558-32272B7C4AD9}"/>
    <pc:docChg chg="modSld">
      <pc:chgData name="Guest User" userId="S::urn:spo:anon#f9940147604773ed9879e80a550959fed82e32e6d48a1734e60a9e87bf589b65::" providerId="AD" clId="Web-{084A095F-D314-4FD1-9558-32272B7C4AD9}" dt="2023-09-17T15:31:10.903" v="3" actId="1076"/>
      <pc:docMkLst>
        <pc:docMk/>
      </pc:docMkLst>
      <pc:sldChg chg="modSp">
        <pc:chgData name="Guest User" userId="S::urn:spo:anon#f9940147604773ed9879e80a550959fed82e32e6d48a1734e60a9e87bf589b65::" providerId="AD" clId="Web-{084A095F-D314-4FD1-9558-32272B7C4AD9}" dt="2023-09-17T15:31:01.762" v="0" actId="1076"/>
        <pc:sldMkLst>
          <pc:docMk/>
          <pc:sldMk cId="0" sldId="259"/>
        </pc:sldMkLst>
        <pc:picChg chg="mod">
          <ac:chgData name="Guest User" userId="S::urn:spo:anon#f9940147604773ed9879e80a550959fed82e32e6d48a1734e60a9e87bf589b65::" providerId="AD" clId="Web-{084A095F-D314-4FD1-9558-32272B7C4AD9}" dt="2023-09-17T15:31:01.762" v="0" actId="1076"/>
          <ac:picMkLst>
            <pc:docMk/>
            <pc:sldMk cId="0" sldId="259"/>
            <ac:picMk id="6148" creationId="{8FAD36C5-19C7-C0A7-36E9-99EB924B8DD6}"/>
          </ac:picMkLst>
        </pc:picChg>
      </pc:sldChg>
      <pc:sldChg chg="modSp">
        <pc:chgData name="Guest User" userId="S::urn:spo:anon#f9940147604773ed9879e80a550959fed82e32e6d48a1734e60a9e87bf589b65::" providerId="AD" clId="Web-{084A095F-D314-4FD1-9558-32272B7C4AD9}" dt="2023-09-17T15:31:10.903" v="3" actId="1076"/>
        <pc:sldMkLst>
          <pc:docMk/>
          <pc:sldMk cId="0" sldId="260"/>
        </pc:sldMkLst>
        <pc:picChg chg="mod">
          <ac:chgData name="Guest User" userId="S::urn:spo:anon#f9940147604773ed9879e80a550959fed82e32e6d48a1734e60a9e87bf589b65::" providerId="AD" clId="Web-{084A095F-D314-4FD1-9558-32272B7C4AD9}" dt="2023-09-17T15:31:10.903" v="3" actId="1076"/>
          <ac:picMkLst>
            <pc:docMk/>
            <pc:sldMk cId="0" sldId="260"/>
            <ac:picMk id="7172" creationId="{D0E28407-EDA6-DC03-560F-32A0F4C4E3AF}"/>
          </ac:picMkLst>
        </pc:picChg>
      </pc:sldChg>
    </pc:docChg>
  </pc:docChgLst>
  <pc:docChgLst>
    <pc:chgData name="Caroline Clifford" userId="S::cclifford18.308@galliard.enfield.sch.uk::510b760b-faf5-4645-b67d-db2e549ec8bb" providerId="AD" clId="Web-{218FAF3D-A566-CD9A-26D9-42E21133A6F8}"/>
    <pc:docChg chg="addSld delSld modSld sldOrd">
      <pc:chgData name="Caroline Clifford" userId="S::cclifford18.308@galliard.enfield.sch.uk::510b760b-faf5-4645-b67d-db2e549ec8bb" providerId="AD" clId="Web-{218FAF3D-A566-CD9A-26D9-42E21133A6F8}" dt="2023-09-17T12:56:48.391" v="934" actId="20577"/>
      <pc:docMkLst>
        <pc:docMk/>
      </pc:docMkLst>
      <pc:sldChg chg="modSp">
        <pc:chgData name="Caroline Clifford" userId="S::cclifford18.308@galliard.enfield.sch.uk::510b760b-faf5-4645-b67d-db2e549ec8bb" providerId="AD" clId="Web-{218FAF3D-A566-CD9A-26D9-42E21133A6F8}" dt="2023-09-17T11:54:15.102" v="1" actId="20577"/>
        <pc:sldMkLst>
          <pc:docMk/>
          <pc:sldMk cId="0" sldId="256"/>
        </pc:sldMkLst>
        <pc:spChg chg="mod">
          <ac:chgData name="Caroline Clifford" userId="S::cclifford18.308@galliard.enfield.sch.uk::510b760b-faf5-4645-b67d-db2e549ec8bb" providerId="AD" clId="Web-{218FAF3D-A566-CD9A-26D9-42E21133A6F8}" dt="2023-09-17T11:54:15.102" v="1" actId="20577"/>
          <ac:spMkLst>
            <pc:docMk/>
            <pc:sldMk cId="0" sldId="256"/>
            <ac:spMk id="2086" creationId="{8B8799C6-2D81-4AB2-A2C3-E0418EDC1E45}"/>
          </ac:spMkLst>
        </pc:spChg>
      </pc:sldChg>
      <pc:sldChg chg="del">
        <pc:chgData name="Caroline Clifford" userId="S::cclifford18.308@galliard.enfield.sch.uk::510b760b-faf5-4645-b67d-db2e549ec8bb" providerId="AD" clId="Web-{218FAF3D-A566-CD9A-26D9-42E21133A6F8}" dt="2023-09-17T12:05:13.945" v="2"/>
        <pc:sldMkLst>
          <pc:docMk/>
          <pc:sldMk cId="0" sldId="258"/>
        </pc:sldMkLst>
      </pc:sldChg>
      <pc:sldChg chg="modSp">
        <pc:chgData name="Caroline Clifford" userId="S::cclifford18.308@galliard.enfield.sch.uk::510b760b-faf5-4645-b67d-db2e549ec8bb" providerId="AD" clId="Web-{218FAF3D-A566-CD9A-26D9-42E21133A6F8}" dt="2023-09-17T12:32:44.593" v="661" actId="20577"/>
        <pc:sldMkLst>
          <pc:docMk/>
          <pc:sldMk cId="0" sldId="265"/>
        </pc:sldMkLst>
        <pc:spChg chg="mod">
          <ac:chgData name="Caroline Clifford" userId="S::cclifford18.308@galliard.enfield.sch.uk::510b760b-faf5-4645-b67d-db2e549ec8bb" providerId="AD" clId="Web-{218FAF3D-A566-CD9A-26D9-42E21133A6F8}" dt="2023-09-17T12:32:44.593" v="661" actId="20577"/>
          <ac:spMkLst>
            <pc:docMk/>
            <pc:sldMk cId="0" sldId="265"/>
            <ac:spMk id="14339" creationId="{F039055B-F7BE-583A-CA03-F06479FAEEE6}"/>
          </ac:spMkLst>
        </pc:spChg>
      </pc:sldChg>
      <pc:sldChg chg="modSp del">
        <pc:chgData name="Caroline Clifford" userId="S::cclifford18.308@galliard.enfield.sch.uk::510b760b-faf5-4645-b67d-db2e549ec8bb" providerId="AD" clId="Web-{218FAF3D-A566-CD9A-26D9-42E21133A6F8}" dt="2023-09-17T12:31:06.575" v="590"/>
        <pc:sldMkLst>
          <pc:docMk/>
          <pc:sldMk cId="0" sldId="266"/>
        </pc:sldMkLst>
        <pc:spChg chg="mod">
          <ac:chgData name="Caroline Clifford" userId="S::cclifford18.308@galliard.enfield.sch.uk::510b760b-faf5-4645-b67d-db2e549ec8bb" providerId="AD" clId="Web-{218FAF3D-A566-CD9A-26D9-42E21133A6F8}" dt="2023-09-17T12:06:47.604" v="10" actId="20577"/>
          <ac:spMkLst>
            <pc:docMk/>
            <pc:sldMk cId="0" sldId="266"/>
            <ac:spMk id="16387" creationId="{6A41308C-EFF8-68D5-8160-B57546288225}"/>
          </ac:spMkLst>
        </pc:spChg>
      </pc:sldChg>
      <pc:sldChg chg="ord">
        <pc:chgData name="Caroline Clifford" userId="S::cclifford18.308@galliard.enfield.sch.uk::510b760b-faf5-4645-b67d-db2e549ec8bb" providerId="AD" clId="Web-{218FAF3D-A566-CD9A-26D9-42E21133A6F8}" dt="2023-09-17T12:09:00.216" v="19"/>
        <pc:sldMkLst>
          <pc:docMk/>
          <pc:sldMk cId="0" sldId="267"/>
        </pc:sldMkLst>
      </pc:sldChg>
      <pc:sldChg chg="modSp ord">
        <pc:chgData name="Caroline Clifford" userId="S::cclifford18.308@galliard.enfield.sch.uk::510b760b-faf5-4645-b67d-db2e549ec8bb" providerId="AD" clId="Web-{218FAF3D-A566-CD9A-26D9-42E21133A6F8}" dt="2023-09-17T12:30:57.091" v="589" actId="20577"/>
        <pc:sldMkLst>
          <pc:docMk/>
          <pc:sldMk cId="0" sldId="268"/>
        </pc:sldMkLst>
        <pc:spChg chg="mod">
          <ac:chgData name="Caroline Clifford" userId="S::cclifford18.308@galliard.enfield.sch.uk::510b760b-faf5-4645-b67d-db2e549ec8bb" providerId="AD" clId="Web-{218FAF3D-A566-CD9A-26D9-42E21133A6F8}" dt="2023-09-17T12:30:57.091" v="589" actId="20577"/>
          <ac:spMkLst>
            <pc:docMk/>
            <pc:sldMk cId="0" sldId="268"/>
            <ac:spMk id="3" creationId="{2DC373F1-C01D-490E-9356-10D8A61D3E40}"/>
          </ac:spMkLst>
        </pc:spChg>
        <pc:picChg chg="mod">
          <ac:chgData name="Caroline Clifford" userId="S::cclifford18.308@galliard.enfield.sch.uk::510b760b-faf5-4645-b67d-db2e549ec8bb" providerId="AD" clId="Web-{218FAF3D-A566-CD9A-26D9-42E21133A6F8}" dt="2023-09-17T12:30:04.340" v="577" actId="1076"/>
          <ac:picMkLst>
            <pc:docMk/>
            <pc:sldMk cId="0" sldId="268"/>
            <ac:picMk id="21508" creationId="{5E430BD6-0FED-E294-CF83-98C42B2C1613}"/>
          </ac:picMkLst>
        </pc:picChg>
      </pc:sldChg>
      <pc:sldChg chg="addSp delSp modSp">
        <pc:chgData name="Caroline Clifford" userId="S::cclifford18.308@galliard.enfield.sch.uk::510b760b-faf5-4645-b67d-db2e549ec8bb" providerId="AD" clId="Web-{218FAF3D-A566-CD9A-26D9-42E21133A6F8}" dt="2023-09-17T12:46:17.846" v="866" actId="1076"/>
        <pc:sldMkLst>
          <pc:docMk/>
          <pc:sldMk cId="0" sldId="272"/>
        </pc:sldMkLst>
        <pc:spChg chg="add del mod">
          <ac:chgData name="Caroline Clifford" userId="S::cclifford18.308@galliard.enfield.sch.uk::510b760b-faf5-4645-b67d-db2e549ec8bb" providerId="AD" clId="Web-{218FAF3D-A566-CD9A-26D9-42E21133A6F8}" dt="2023-09-17T12:45:41.298" v="861"/>
          <ac:spMkLst>
            <pc:docMk/>
            <pc:sldMk cId="0" sldId="272"/>
            <ac:spMk id="3" creationId="{087913B1-1402-5F24-A978-6AE5872AEB65}"/>
          </ac:spMkLst>
        </pc:spChg>
        <pc:spChg chg="add del mod">
          <ac:chgData name="Caroline Clifford" userId="S::cclifford18.308@galliard.enfield.sch.uk::510b760b-faf5-4645-b67d-db2e549ec8bb" providerId="AD" clId="Web-{218FAF3D-A566-CD9A-26D9-42E21133A6F8}" dt="2023-09-17T12:46:08.127" v="865"/>
          <ac:spMkLst>
            <pc:docMk/>
            <pc:sldMk cId="0" sldId="272"/>
            <ac:spMk id="6" creationId="{768F2AB5-5B34-77B9-C1F5-B2ABA42E4F77}"/>
          </ac:spMkLst>
        </pc:spChg>
        <pc:spChg chg="del mod">
          <ac:chgData name="Caroline Clifford" userId="S::cclifford18.308@galliard.enfield.sch.uk::510b760b-faf5-4645-b67d-db2e549ec8bb" providerId="AD" clId="Web-{218FAF3D-A566-CD9A-26D9-42E21133A6F8}" dt="2023-09-17T12:45:36.626" v="859"/>
          <ac:spMkLst>
            <pc:docMk/>
            <pc:sldMk cId="0" sldId="272"/>
            <ac:spMk id="17411" creationId="{04936A9B-AE15-41D8-BAA7-C90A53AB2BCE}"/>
          </ac:spMkLst>
        </pc:spChg>
        <pc:spChg chg="mod">
          <ac:chgData name="Caroline Clifford" userId="S::cclifford18.308@galliard.enfield.sch.uk::510b760b-faf5-4645-b67d-db2e549ec8bb" providerId="AD" clId="Web-{218FAF3D-A566-CD9A-26D9-42E21133A6F8}" dt="2023-09-17T12:45:31.126" v="856" actId="20577"/>
          <ac:spMkLst>
            <pc:docMk/>
            <pc:sldMk cId="0" sldId="272"/>
            <ac:spMk id="22530" creationId="{65C45FB6-67B8-4483-FD87-107C5A77C50D}"/>
          </ac:spMkLst>
        </pc:spChg>
        <pc:picChg chg="add mod">
          <ac:chgData name="Caroline Clifford" userId="S::cclifford18.308@galliard.enfield.sch.uk::510b760b-faf5-4645-b67d-db2e549ec8bb" providerId="AD" clId="Web-{218FAF3D-A566-CD9A-26D9-42E21133A6F8}" dt="2023-09-17T12:46:17.846" v="866" actId="1076"/>
          <ac:picMkLst>
            <pc:docMk/>
            <pc:sldMk cId="0" sldId="272"/>
            <ac:picMk id="4" creationId="{C5766087-B743-F959-61D5-362D139C56EC}"/>
          </ac:picMkLst>
        </pc:picChg>
        <pc:picChg chg="del mod">
          <ac:chgData name="Caroline Clifford" userId="S::cclifford18.308@galliard.enfield.sch.uk::510b760b-faf5-4645-b67d-db2e549ec8bb" providerId="AD" clId="Web-{218FAF3D-A566-CD9A-26D9-42E21133A6F8}" dt="2023-09-17T12:45:49.970" v="864"/>
          <ac:picMkLst>
            <pc:docMk/>
            <pc:sldMk cId="0" sldId="272"/>
            <ac:picMk id="22532" creationId="{B433582A-4D3A-720E-59FD-F1BF1FBB0049}"/>
          </ac:picMkLst>
        </pc:picChg>
      </pc:sldChg>
      <pc:sldChg chg="del">
        <pc:chgData name="Caroline Clifford" userId="S::cclifford18.308@galliard.enfield.sch.uk::510b760b-faf5-4645-b67d-db2e549ec8bb" providerId="AD" clId="Web-{218FAF3D-A566-CD9A-26D9-42E21133A6F8}" dt="2023-09-17T12:47:33.019" v="910"/>
        <pc:sldMkLst>
          <pc:docMk/>
          <pc:sldMk cId="0" sldId="273"/>
        </pc:sldMkLst>
      </pc:sldChg>
      <pc:sldChg chg="delSp modSp ord">
        <pc:chgData name="Caroline Clifford" userId="S::cclifford18.308@galliard.enfield.sch.uk::510b760b-faf5-4645-b67d-db2e549ec8bb" providerId="AD" clId="Web-{218FAF3D-A566-CD9A-26D9-42E21133A6F8}" dt="2023-09-17T12:55:53.765" v="933" actId="20577"/>
        <pc:sldMkLst>
          <pc:docMk/>
          <pc:sldMk cId="0" sldId="275"/>
        </pc:sldMkLst>
        <pc:spChg chg="mod">
          <ac:chgData name="Caroline Clifford" userId="S::cclifford18.308@galliard.enfield.sch.uk::510b760b-faf5-4645-b67d-db2e549ec8bb" providerId="AD" clId="Web-{218FAF3D-A566-CD9A-26D9-42E21133A6F8}" dt="2023-09-17T12:14:17.536" v="79" actId="1076"/>
          <ac:spMkLst>
            <pc:docMk/>
            <pc:sldMk cId="0" sldId="275"/>
            <ac:spMk id="5" creationId="{D13208FC-825B-46A7-8005-D0C3B67A0232}"/>
          </ac:spMkLst>
        </pc:spChg>
        <pc:spChg chg="mod">
          <ac:chgData name="Caroline Clifford" userId="S::cclifford18.308@galliard.enfield.sch.uk::510b760b-faf5-4645-b67d-db2e549ec8bb" providerId="AD" clId="Web-{218FAF3D-A566-CD9A-26D9-42E21133A6F8}" dt="2023-09-17T12:55:53.765" v="933" actId="20577"/>
          <ac:spMkLst>
            <pc:docMk/>
            <pc:sldMk cId="0" sldId="275"/>
            <ac:spMk id="19459" creationId="{D2E2100F-D7A8-0CFA-4A84-812D3942D2D6}"/>
          </ac:spMkLst>
        </pc:spChg>
        <pc:picChg chg="del">
          <ac:chgData name="Caroline Clifford" userId="S::cclifford18.308@galliard.enfield.sch.uk::510b760b-faf5-4645-b67d-db2e549ec8bb" providerId="AD" clId="Web-{218FAF3D-A566-CD9A-26D9-42E21133A6F8}" dt="2023-09-17T12:11:24.266" v="73"/>
          <ac:picMkLst>
            <pc:docMk/>
            <pc:sldMk cId="0" sldId="275"/>
            <ac:picMk id="3" creationId="{4F4BB522-B47A-4EB9-B4CC-7E87F5A467ED}"/>
          </ac:picMkLst>
        </pc:picChg>
      </pc:sldChg>
      <pc:sldChg chg="del">
        <pc:chgData name="Caroline Clifford" userId="S::cclifford18.308@galliard.enfield.sch.uk::510b760b-faf5-4645-b67d-db2e549ec8bb" providerId="AD" clId="Web-{218FAF3D-A566-CD9A-26D9-42E21133A6F8}" dt="2023-09-17T12:47:35.301" v="911"/>
        <pc:sldMkLst>
          <pc:docMk/>
          <pc:sldMk cId="0" sldId="276"/>
        </pc:sldMkLst>
      </pc:sldChg>
      <pc:sldChg chg="modSp">
        <pc:chgData name="Caroline Clifford" userId="S::cclifford18.308@galliard.enfield.sch.uk::510b760b-faf5-4645-b67d-db2e549ec8bb" providerId="AD" clId="Web-{218FAF3D-A566-CD9A-26D9-42E21133A6F8}" dt="2023-09-17T12:55:24.155" v="930" actId="20577"/>
        <pc:sldMkLst>
          <pc:docMk/>
          <pc:sldMk cId="0" sldId="278"/>
        </pc:sldMkLst>
        <pc:spChg chg="mod">
          <ac:chgData name="Caroline Clifford" userId="S::cclifford18.308@galliard.enfield.sch.uk::510b760b-faf5-4645-b67d-db2e549ec8bb" providerId="AD" clId="Web-{218FAF3D-A566-CD9A-26D9-42E21133A6F8}" dt="2023-09-17T12:55:24.155" v="930" actId="20577"/>
          <ac:spMkLst>
            <pc:docMk/>
            <pc:sldMk cId="0" sldId="278"/>
            <ac:spMk id="30723" creationId="{EB8AD49C-5962-4541-BCDA-A060616D19E4}"/>
          </ac:spMkLst>
        </pc:spChg>
        <pc:picChg chg="mod">
          <ac:chgData name="Caroline Clifford" userId="S::cclifford18.308@galliard.enfield.sch.uk::510b760b-faf5-4645-b67d-db2e549ec8bb" providerId="AD" clId="Web-{218FAF3D-A566-CD9A-26D9-42E21133A6F8}" dt="2023-09-17T12:47:53.332" v="913" actId="1076"/>
          <ac:picMkLst>
            <pc:docMk/>
            <pc:sldMk cId="0" sldId="278"/>
            <ac:picMk id="25604" creationId="{B639EBF0-B988-8B0C-96BC-6B41E21E9ECE}"/>
          </ac:picMkLst>
        </pc:picChg>
      </pc:sldChg>
      <pc:sldChg chg="del">
        <pc:chgData name="Caroline Clifford" userId="S::cclifford18.308@galliard.enfield.sch.uk::510b760b-faf5-4645-b67d-db2e549ec8bb" providerId="AD" clId="Web-{218FAF3D-A566-CD9A-26D9-42E21133A6F8}" dt="2023-09-17T12:05:22.305" v="3"/>
        <pc:sldMkLst>
          <pc:docMk/>
          <pc:sldMk cId="0" sldId="282"/>
        </pc:sldMkLst>
      </pc:sldChg>
      <pc:sldChg chg="del">
        <pc:chgData name="Caroline Clifford" userId="S::cclifford18.308@galliard.enfield.sch.uk::510b760b-faf5-4645-b67d-db2e549ec8bb" providerId="AD" clId="Web-{218FAF3D-A566-CD9A-26D9-42E21133A6F8}" dt="2023-09-17T12:05:34.508" v="4"/>
        <pc:sldMkLst>
          <pc:docMk/>
          <pc:sldMk cId="0" sldId="283"/>
        </pc:sldMkLst>
      </pc:sldChg>
      <pc:sldChg chg="ord">
        <pc:chgData name="Caroline Clifford" userId="S::cclifford18.308@galliard.enfield.sch.uk::510b760b-faf5-4645-b67d-db2e549ec8bb" providerId="AD" clId="Web-{218FAF3D-A566-CD9A-26D9-42E21133A6F8}" dt="2023-09-17T12:07:16.198" v="12"/>
        <pc:sldMkLst>
          <pc:docMk/>
          <pc:sldMk cId="0" sldId="286"/>
        </pc:sldMkLst>
      </pc:sldChg>
      <pc:sldChg chg="new del">
        <pc:chgData name="Caroline Clifford" userId="S::cclifford18.308@galliard.enfield.sch.uk::510b760b-faf5-4645-b67d-db2e549ec8bb" providerId="AD" clId="Web-{218FAF3D-A566-CD9A-26D9-42E21133A6F8}" dt="2023-09-17T12:14:11.723" v="78"/>
        <pc:sldMkLst>
          <pc:docMk/>
          <pc:sldMk cId="2995297609" sldId="287"/>
        </pc:sldMkLst>
      </pc:sldChg>
      <pc:sldChg chg="addSp modSp new">
        <pc:chgData name="Caroline Clifford" userId="S::cclifford18.308@galliard.enfield.sch.uk::510b760b-faf5-4645-b67d-db2e549ec8bb" providerId="AD" clId="Web-{218FAF3D-A566-CD9A-26D9-42E21133A6F8}" dt="2023-09-17T12:16:13.507" v="132" actId="20577"/>
        <pc:sldMkLst>
          <pc:docMk/>
          <pc:sldMk cId="2442959076" sldId="288"/>
        </pc:sldMkLst>
        <pc:spChg chg="add mod">
          <ac:chgData name="Caroline Clifford" userId="S::cclifford18.308@galliard.enfield.sch.uk::510b760b-faf5-4645-b67d-db2e549ec8bb" providerId="AD" clId="Web-{218FAF3D-A566-CD9A-26D9-42E21133A6F8}" dt="2023-09-17T12:16:13.507" v="132" actId="20577"/>
          <ac:spMkLst>
            <pc:docMk/>
            <pc:sldMk cId="2442959076" sldId="288"/>
            <ac:spMk id="3" creationId="{6041303A-9DAE-9A11-8818-3D35BEF9700E}"/>
          </ac:spMkLst>
        </pc:spChg>
        <pc:picChg chg="add mod">
          <ac:chgData name="Caroline Clifford" userId="S::cclifford18.308@galliard.enfield.sch.uk::510b760b-faf5-4645-b67d-db2e549ec8bb" providerId="AD" clId="Web-{218FAF3D-A566-CD9A-26D9-42E21133A6F8}" dt="2023-09-17T12:15:07.240" v="82" actId="14100"/>
          <ac:picMkLst>
            <pc:docMk/>
            <pc:sldMk cId="2442959076" sldId="288"/>
            <ac:picMk id="2" creationId="{F1F1867B-0D09-C30F-CFAB-C450C6EBD0E9}"/>
          </ac:picMkLst>
        </pc:picChg>
      </pc:sldChg>
      <pc:sldChg chg="modSp new">
        <pc:chgData name="Caroline Clifford" userId="S::cclifford18.308@galliard.enfield.sch.uk::510b760b-faf5-4645-b67d-db2e549ec8bb" providerId="AD" clId="Web-{218FAF3D-A566-CD9A-26D9-42E21133A6F8}" dt="2023-09-17T12:18:19.276" v="219" actId="20577"/>
        <pc:sldMkLst>
          <pc:docMk/>
          <pc:sldMk cId="371271474" sldId="289"/>
        </pc:sldMkLst>
        <pc:spChg chg="mod">
          <ac:chgData name="Caroline Clifford" userId="S::cclifford18.308@galliard.enfield.sch.uk::510b760b-faf5-4645-b67d-db2e549ec8bb" providerId="AD" clId="Web-{218FAF3D-A566-CD9A-26D9-42E21133A6F8}" dt="2023-09-17T12:16:39.523" v="145" actId="20577"/>
          <ac:spMkLst>
            <pc:docMk/>
            <pc:sldMk cId="371271474" sldId="289"/>
            <ac:spMk id="2" creationId="{A8BED313-8739-9BC7-C146-89A0CA6FD11C}"/>
          </ac:spMkLst>
        </pc:spChg>
        <pc:spChg chg="mod">
          <ac:chgData name="Caroline Clifford" userId="S::cclifford18.308@galliard.enfield.sch.uk::510b760b-faf5-4645-b67d-db2e549ec8bb" providerId="AD" clId="Web-{218FAF3D-A566-CD9A-26D9-42E21133A6F8}" dt="2023-09-17T12:18:19.276" v="219" actId="20577"/>
          <ac:spMkLst>
            <pc:docMk/>
            <pc:sldMk cId="371271474" sldId="289"/>
            <ac:spMk id="3" creationId="{8152E95B-EABC-A567-F035-FC01BC0F0CB6}"/>
          </ac:spMkLst>
        </pc:spChg>
      </pc:sldChg>
      <pc:sldChg chg="modSp new">
        <pc:chgData name="Caroline Clifford" userId="S::cclifford18.308@galliard.enfield.sch.uk::510b760b-faf5-4645-b67d-db2e549ec8bb" providerId="AD" clId="Web-{218FAF3D-A566-CD9A-26D9-42E21133A6F8}" dt="2023-09-17T12:21:49.188" v="319" actId="20577"/>
        <pc:sldMkLst>
          <pc:docMk/>
          <pc:sldMk cId="109569069" sldId="290"/>
        </pc:sldMkLst>
        <pc:spChg chg="mod">
          <ac:chgData name="Caroline Clifford" userId="S::cclifford18.308@galliard.enfield.sch.uk::510b760b-faf5-4645-b67d-db2e549ec8bb" providerId="AD" clId="Web-{218FAF3D-A566-CD9A-26D9-42E21133A6F8}" dt="2023-09-17T12:20:08.903" v="235" actId="20577"/>
          <ac:spMkLst>
            <pc:docMk/>
            <pc:sldMk cId="109569069" sldId="290"/>
            <ac:spMk id="2" creationId="{ADCDD49D-C51E-04D6-DE4C-E0CC51F0CFB3}"/>
          </ac:spMkLst>
        </pc:spChg>
        <pc:spChg chg="mod">
          <ac:chgData name="Caroline Clifford" userId="S::cclifford18.308@galliard.enfield.sch.uk::510b760b-faf5-4645-b67d-db2e549ec8bb" providerId="AD" clId="Web-{218FAF3D-A566-CD9A-26D9-42E21133A6F8}" dt="2023-09-17T12:21:49.188" v="319" actId="20577"/>
          <ac:spMkLst>
            <pc:docMk/>
            <pc:sldMk cId="109569069" sldId="290"/>
            <ac:spMk id="3" creationId="{5372B254-CC0D-8FCB-FC85-EB91AFB8FBC7}"/>
          </ac:spMkLst>
        </pc:spChg>
      </pc:sldChg>
      <pc:sldChg chg="modSp new">
        <pc:chgData name="Caroline Clifford" userId="S::cclifford18.308@galliard.enfield.sch.uk::510b760b-faf5-4645-b67d-db2e549ec8bb" providerId="AD" clId="Web-{218FAF3D-A566-CD9A-26D9-42E21133A6F8}" dt="2023-09-17T12:26:17.944" v="498" actId="20577"/>
        <pc:sldMkLst>
          <pc:docMk/>
          <pc:sldMk cId="698802050" sldId="291"/>
        </pc:sldMkLst>
        <pc:spChg chg="mod">
          <ac:chgData name="Caroline Clifford" userId="S::cclifford18.308@galliard.enfield.sch.uk::510b760b-faf5-4645-b67d-db2e549ec8bb" providerId="AD" clId="Web-{218FAF3D-A566-CD9A-26D9-42E21133A6F8}" dt="2023-09-17T12:23:46.487" v="374" actId="20577"/>
          <ac:spMkLst>
            <pc:docMk/>
            <pc:sldMk cId="698802050" sldId="291"/>
            <ac:spMk id="2" creationId="{9D4149A9-8DD5-F3A4-5A88-403E7C01B098}"/>
          </ac:spMkLst>
        </pc:spChg>
        <pc:spChg chg="mod">
          <ac:chgData name="Caroline Clifford" userId="S::cclifford18.308@galliard.enfield.sch.uk::510b760b-faf5-4645-b67d-db2e549ec8bb" providerId="AD" clId="Web-{218FAF3D-A566-CD9A-26D9-42E21133A6F8}" dt="2023-09-17T12:26:17.944" v="498" actId="20577"/>
          <ac:spMkLst>
            <pc:docMk/>
            <pc:sldMk cId="698802050" sldId="291"/>
            <ac:spMk id="3" creationId="{ED7EEE7B-B050-06AE-C33C-26704F43F05E}"/>
          </ac:spMkLst>
        </pc:spChg>
      </pc:sldChg>
      <pc:sldChg chg="modSp new">
        <pc:chgData name="Caroline Clifford" userId="S::cclifford18.308@galliard.enfield.sch.uk::510b760b-faf5-4645-b67d-db2e549ec8bb" providerId="AD" clId="Web-{218FAF3D-A566-CD9A-26D9-42E21133A6F8}" dt="2023-09-17T12:29:34.073" v="575" actId="20577"/>
        <pc:sldMkLst>
          <pc:docMk/>
          <pc:sldMk cId="2942093321" sldId="292"/>
        </pc:sldMkLst>
        <pc:spChg chg="mod">
          <ac:chgData name="Caroline Clifford" userId="S::cclifford18.308@galliard.enfield.sch.uk::510b760b-faf5-4645-b67d-db2e549ec8bb" providerId="AD" clId="Web-{218FAF3D-A566-CD9A-26D9-42E21133A6F8}" dt="2023-09-17T12:27:49.305" v="514" actId="20577"/>
          <ac:spMkLst>
            <pc:docMk/>
            <pc:sldMk cId="2942093321" sldId="292"/>
            <ac:spMk id="2" creationId="{AE1749A4-4803-4D3D-859B-A3639F2F6147}"/>
          </ac:spMkLst>
        </pc:spChg>
        <pc:spChg chg="mod">
          <ac:chgData name="Caroline Clifford" userId="S::cclifford18.308@galliard.enfield.sch.uk::510b760b-faf5-4645-b67d-db2e549ec8bb" providerId="AD" clId="Web-{218FAF3D-A566-CD9A-26D9-42E21133A6F8}" dt="2023-09-17T12:29:34.073" v="575" actId="20577"/>
          <ac:spMkLst>
            <pc:docMk/>
            <pc:sldMk cId="2942093321" sldId="292"/>
            <ac:spMk id="3" creationId="{E927F33C-13A2-D50C-643C-D5F2FF2D292F}"/>
          </ac:spMkLst>
        </pc:spChg>
      </pc:sldChg>
      <pc:sldChg chg="modSp new">
        <pc:chgData name="Caroline Clifford" userId="S::cclifford18.308@galliard.enfield.sch.uk::510b760b-faf5-4645-b67d-db2e549ec8bb" providerId="AD" clId="Web-{218FAF3D-A566-CD9A-26D9-42E21133A6F8}" dt="2023-09-17T12:56:48.391" v="934" actId="20577"/>
        <pc:sldMkLst>
          <pc:docMk/>
          <pc:sldMk cId="727400790" sldId="293"/>
        </pc:sldMkLst>
        <pc:spChg chg="mod">
          <ac:chgData name="Caroline Clifford" userId="S::cclifford18.308@galliard.enfield.sch.uk::510b760b-faf5-4645-b67d-db2e549ec8bb" providerId="AD" clId="Web-{218FAF3D-A566-CD9A-26D9-42E21133A6F8}" dt="2023-09-17T12:33:09.828" v="668" actId="20577"/>
          <ac:spMkLst>
            <pc:docMk/>
            <pc:sldMk cId="727400790" sldId="293"/>
            <ac:spMk id="2" creationId="{F1E0B949-B87F-FA5F-28EA-CD9E781AC639}"/>
          </ac:spMkLst>
        </pc:spChg>
        <pc:spChg chg="mod">
          <ac:chgData name="Caroline Clifford" userId="S::cclifford18.308@galliard.enfield.sch.uk::510b760b-faf5-4645-b67d-db2e549ec8bb" providerId="AD" clId="Web-{218FAF3D-A566-CD9A-26D9-42E21133A6F8}" dt="2023-09-17T12:56:48.391" v="934" actId="20577"/>
          <ac:spMkLst>
            <pc:docMk/>
            <pc:sldMk cId="727400790" sldId="293"/>
            <ac:spMk id="3" creationId="{6CDD50EF-FEEC-D1C4-B57D-D8EF8F762BCA}"/>
          </ac:spMkLst>
        </pc:spChg>
      </pc:sldChg>
      <pc:sldChg chg="modSp new">
        <pc:chgData name="Caroline Clifford" userId="S::cclifford18.308@galliard.enfield.sch.uk::510b760b-faf5-4645-b67d-db2e549ec8bb" providerId="AD" clId="Web-{218FAF3D-A566-CD9A-26D9-42E21133A6F8}" dt="2023-09-17T12:39:57.415" v="840" actId="20577"/>
        <pc:sldMkLst>
          <pc:docMk/>
          <pc:sldMk cId="775757569" sldId="294"/>
        </pc:sldMkLst>
        <pc:spChg chg="mod">
          <ac:chgData name="Caroline Clifford" userId="S::cclifford18.308@galliard.enfield.sch.uk::510b760b-faf5-4645-b67d-db2e549ec8bb" providerId="AD" clId="Web-{218FAF3D-A566-CD9A-26D9-42E21133A6F8}" dt="2023-09-17T12:37:14.865" v="781" actId="20577"/>
          <ac:spMkLst>
            <pc:docMk/>
            <pc:sldMk cId="775757569" sldId="294"/>
            <ac:spMk id="2" creationId="{57A6A9FF-D125-2161-708D-5EEDC0EAC68A}"/>
          </ac:spMkLst>
        </pc:spChg>
        <pc:spChg chg="mod">
          <ac:chgData name="Caroline Clifford" userId="S::cclifford18.308@galliard.enfield.sch.uk::510b760b-faf5-4645-b67d-db2e549ec8bb" providerId="AD" clId="Web-{218FAF3D-A566-CD9A-26D9-42E21133A6F8}" dt="2023-09-17T12:39:57.415" v="840" actId="20577"/>
          <ac:spMkLst>
            <pc:docMk/>
            <pc:sldMk cId="775757569" sldId="294"/>
            <ac:spMk id="3" creationId="{40A5A836-383D-6D20-A59B-075005DA616E}"/>
          </ac:spMkLst>
        </pc:spChg>
      </pc:sldChg>
      <pc:sldChg chg="modSp new del">
        <pc:chgData name="Caroline Clifford" userId="S::cclifford18.308@galliard.enfield.sch.uk::510b760b-faf5-4645-b67d-db2e549ec8bb" providerId="AD" clId="Web-{218FAF3D-A566-CD9A-26D9-42E21133A6F8}" dt="2023-09-17T12:41:28.261" v="853"/>
        <pc:sldMkLst>
          <pc:docMk/>
          <pc:sldMk cId="1470964423" sldId="295"/>
        </pc:sldMkLst>
        <pc:spChg chg="mod">
          <ac:chgData name="Caroline Clifford" userId="S::cclifford18.308@galliard.enfield.sch.uk::510b760b-faf5-4645-b67d-db2e549ec8bb" providerId="AD" clId="Web-{218FAF3D-A566-CD9A-26D9-42E21133A6F8}" dt="2023-09-17T12:41:26.370" v="852" actId="20577"/>
          <ac:spMkLst>
            <pc:docMk/>
            <pc:sldMk cId="1470964423" sldId="295"/>
            <ac:spMk id="2" creationId="{7329AFBD-6D3F-A9A4-25F7-A707AB849A45}"/>
          </ac:spMkLst>
        </pc:spChg>
      </pc:sldChg>
      <pc:sldChg chg="modSp new">
        <pc:chgData name="Caroline Clifford" userId="S::cclifford18.308@galliard.enfield.sch.uk::510b760b-faf5-4645-b67d-db2e549ec8bb" providerId="AD" clId="Web-{218FAF3D-A566-CD9A-26D9-42E21133A6F8}" dt="2023-09-17T12:47:22.566" v="909" actId="20577"/>
        <pc:sldMkLst>
          <pc:docMk/>
          <pc:sldMk cId="3921691180" sldId="295"/>
        </pc:sldMkLst>
        <pc:spChg chg="mod">
          <ac:chgData name="Caroline Clifford" userId="S::cclifford18.308@galliard.enfield.sch.uk::510b760b-faf5-4645-b67d-db2e549ec8bb" providerId="AD" clId="Web-{218FAF3D-A566-CD9A-26D9-42E21133A6F8}" dt="2023-09-17T12:46:29.440" v="869" actId="20577"/>
          <ac:spMkLst>
            <pc:docMk/>
            <pc:sldMk cId="3921691180" sldId="295"/>
            <ac:spMk id="2" creationId="{01A602EC-EB90-46C4-D050-77FAE4EE304E}"/>
          </ac:spMkLst>
        </pc:spChg>
        <pc:spChg chg="mod">
          <ac:chgData name="Caroline Clifford" userId="S::cclifford18.308@galliard.enfield.sch.uk::510b760b-faf5-4645-b67d-db2e549ec8bb" providerId="AD" clId="Web-{218FAF3D-A566-CD9A-26D9-42E21133A6F8}" dt="2023-09-17T12:47:22.566" v="909" actId="20577"/>
          <ac:spMkLst>
            <pc:docMk/>
            <pc:sldMk cId="3921691180" sldId="295"/>
            <ac:spMk id="3" creationId="{5D82453F-B109-E335-1DDD-6F31F6042CFC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6A2A2B3-A55F-413E-BF2B-AB354120E0F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838" cy="487363"/>
          </a:xfrm>
          <a:prstGeom prst="rect">
            <a:avLst/>
          </a:prstGeom>
        </p:spPr>
        <p:txBody>
          <a:bodyPr vert="horz" lIns="90067" tIns="45033" rIns="90067" bIns="45033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1D1A91-8503-4140-8CC9-6797EA22714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76663" y="0"/>
            <a:ext cx="2890837" cy="487363"/>
          </a:xfrm>
          <a:prstGeom prst="rect">
            <a:avLst/>
          </a:prstGeom>
        </p:spPr>
        <p:txBody>
          <a:bodyPr vert="horz" lIns="90067" tIns="45033" rIns="90067" bIns="45033" rtlCol="0"/>
          <a:lstStyle>
            <a:lvl1pPr algn="r">
              <a:defRPr sz="1200"/>
            </a:lvl1pPr>
          </a:lstStyle>
          <a:p>
            <a:pPr>
              <a:defRPr/>
            </a:pPr>
            <a:fld id="{BCE91B9D-5A6E-4534-8416-6E8D19A48A69}" type="datetimeFigureOut">
              <a:rPr lang="en-GB"/>
              <a:pPr>
                <a:defRPr/>
              </a:pPr>
              <a:t>19/09/2023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B91504-F7F0-4A32-BBC3-42C481EF830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266238"/>
            <a:ext cx="2890838" cy="485775"/>
          </a:xfrm>
          <a:prstGeom prst="rect">
            <a:avLst/>
          </a:prstGeom>
        </p:spPr>
        <p:txBody>
          <a:bodyPr vert="horz" lIns="90067" tIns="45033" rIns="90067" bIns="45033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F65320-F64E-4E2B-B48C-733A16CF1E0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76663" y="9266238"/>
            <a:ext cx="2890837" cy="485775"/>
          </a:xfrm>
          <a:prstGeom prst="rect">
            <a:avLst/>
          </a:prstGeom>
        </p:spPr>
        <p:txBody>
          <a:bodyPr vert="horz" wrap="square" lIns="90067" tIns="45033" rIns="90067" bIns="45033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65B29E8-C062-4664-9BE7-BD6FAB690AC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18B2D80-0EBF-4B6D-8EDC-A56965B10B7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838" cy="487363"/>
          </a:xfrm>
          <a:prstGeom prst="rect">
            <a:avLst/>
          </a:prstGeom>
        </p:spPr>
        <p:txBody>
          <a:bodyPr vert="horz" lIns="90067" tIns="45033" rIns="90067" bIns="45033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C01579-A799-44F1-A535-4AC7C490A43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76663" y="0"/>
            <a:ext cx="2890837" cy="487363"/>
          </a:xfrm>
          <a:prstGeom prst="rect">
            <a:avLst/>
          </a:prstGeom>
        </p:spPr>
        <p:txBody>
          <a:bodyPr vert="horz" lIns="90067" tIns="45033" rIns="90067" bIns="45033" rtlCol="0"/>
          <a:lstStyle>
            <a:lvl1pPr algn="r">
              <a:defRPr sz="1200"/>
            </a:lvl1pPr>
          </a:lstStyle>
          <a:p>
            <a:pPr>
              <a:defRPr/>
            </a:pPr>
            <a:fld id="{54590EBE-70D9-48FA-88F6-D88BA895A0BE}" type="datetimeFigureOut">
              <a:rPr lang="en-GB"/>
              <a:pPr>
                <a:defRPr/>
              </a:pPr>
              <a:t>19/09/2023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FDD79E0-81F5-4C7F-BEBB-172D6DB8CAD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895350" y="731838"/>
            <a:ext cx="4878388" cy="36591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067" tIns="45033" rIns="90067" bIns="45033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8191573-634C-4B83-80DB-AD719FCE5D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6750" y="4632325"/>
            <a:ext cx="5335588" cy="4391025"/>
          </a:xfrm>
          <a:prstGeom prst="rect">
            <a:avLst/>
          </a:prstGeom>
        </p:spPr>
        <p:txBody>
          <a:bodyPr vert="horz" lIns="90067" tIns="45033" rIns="90067" bIns="45033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C1D52B-5AB2-4EE3-9555-CC0CA606FB0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266238"/>
            <a:ext cx="2890838" cy="485775"/>
          </a:xfrm>
          <a:prstGeom prst="rect">
            <a:avLst/>
          </a:prstGeom>
        </p:spPr>
        <p:txBody>
          <a:bodyPr vert="horz" lIns="90067" tIns="45033" rIns="90067" bIns="45033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C49EE6-400A-4075-AB9A-90794230E5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76663" y="9266238"/>
            <a:ext cx="2890837" cy="485775"/>
          </a:xfrm>
          <a:prstGeom prst="rect">
            <a:avLst/>
          </a:prstGeom>
        </p:spPr>
        <p:txBody>
          <a:bodyPr vert="horz" wrap="square" lIns="90067" tIns="45033" rIns="90067" bIns="45033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B47C036-72F8-4826-B08E-9FAC11F4E2C8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>
            <a:extLst>
              <a:ext uri="{FF2B5EF4-FFF2-40B4-BE49-F238E27FC236}">
                <a16:creationId xmlns:a16="http://schemas.microsoft.com/office/drawing/2014/main" id="{A262C7E5-C25C-D12A-4194-F8D08165569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>
            <a:extLst>
              <a:ext uri="{FF2B5EF4-FFF2-40B4-BE49-F238E27FC236}">
                <a16:creationId xmlns:a16="http://schemas.microsoft.com/office/drawing/2014/main" id="{B1FF01BF-8390-EFDA-6946-0FE0CC57BB6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B6370C18-7CCD-6270-C527-48441AEA97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30250" indent="-2794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23950" indent="-2222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573213" indent="-2222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22475" indent="-2222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479675" indent="-222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36875" indent="-222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394075" indent="-222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51275" indent="-222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fld id="{D3F0C282-5891-41F0-A0A7-43E4D2C0D541}" type="slidenum">
              <a:rPr lang="en-GB" altLang="en-US" sz="1200"/>
              <a:pPr/>
              <a:t>1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F597F86E-A066-15B4-530A-E34663D6FB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6FE211CE-D644-2476-E560-8F13B600F5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2FD77255-08BC-95E0-EAB0-CA4890514A5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fld id="{983FFEC1-B5A3-4F97-BCF8-2ACFB982FF7A}" type="slidenum">
              <a:rPr lang="en-GB" altLang="en-US" sz="1200"/>
              <a:pPr/>
              <a:t>7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C0646B17-CAD5-EB42-7F02-48CABE52876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697F24EA-E27A-D1FE-8004-2C609815AAC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42F8867B-CA01-4DD8-5822-844D120069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30250" indent="-2794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23950" indent="-2222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573213" indent="-2222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22475" indent="-2222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479675" indent="-222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36875" indent="-222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394075" indent="-222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51275" indent="-222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fld id="{CF236275-729D-4F2F-9F9D-F69A238D4E10}" type="slidenum">
              <a:rPr lang="en-GB" altLang="en-US" sz="1200"/>
              <a:pPr/>
              <a:t>16</a:t>
            </a:fld>
            <a:endParaRPr lang="en-GB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369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875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86545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524000"/>
            <a:ext cx="40005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38700" y="1524000"/>
            <a:ext cx="40005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952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936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265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8042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9873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58490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646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00850" y="304800"/>
            <a:ext cx="203835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304800"/>
            <a:ext cx="596265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2222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8153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524000"/>
            <a:ext cx="4000500" cy="4191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38700" y="1524000"/>
            <a:ext cx="4000500" cy="4191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8015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8153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85800" y="1524000"/>
            <a:ext cx="4000500" cy="41910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38700" y="1524000"/>
            <a:ext cx="4000500" cy="4191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8857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8153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524000"/>
            <a:ext cx="8153400" cy="2019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695700"/>
            <a:ext cx="8153400" cy="2019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1066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8153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85800" y="1524000"/>
            <a:ext cx="8153400" cy="4191000"/>
          </a:xfrm>
        </p:spPr>
        <p:txBody>
          <a:bodyPr/>
          <a:lstStyle/>
          <a:p>
            <a:pPr lv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1302737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8153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524000"/>
            <a:ext cx="4000500" cy="4191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38700" y="1524000"/>
            <a:ext cx="4000500" cy="4191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5103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85800" y="304800"/>
            <a:ext cx="8153400" cy="5410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066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4A0ECA11-FD7A-AC84-FE8E-AA736F8C7B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4800"/>
            <a:ext cx="8153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AA0F18B9-4FCE-D44E-152E-F3384C01F8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524000"/>
            <a:ext cx="815340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93AC371C-E1F2-C907-D475-4800FD459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7225" y="5638800"/>
            <a:ext cx="2133600" cy="117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6" descr="fox">
            <a:extLst>
              <a:ext uri="{FF2B5EF4-FFF2-40B4-BE49-F238E27FC236}">
                <a16:creationId xmlns:a16="http://schemas.microsoft.com/office/drawing/2014/main" id="{55A2D9B4-D83C-BB33-A1CD-4BD488E911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38100"/>
            <a:ext cx="9153526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36">
            <a:extLst>
              <a:ext uri="{FF2B5EF4-FFF2-40B4-BE49-F238E27FC236}">
                <a16:creationId xmlns:a16="http://schemas.microsoft.com/office/drawing/2014/main" id="{57A6D1B1-809C-3D6A-978B-6EE4C9B034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2625" y="5826125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2400">
              <a:latin typeface="Times" panose="02020603050405020304" pitchFamily="18" charset="0"/>
            </a:endParaRPr>
          </a:p>
        </p:txBody>
      </p:sp>
      <p:sp>
        <p:nvSpPr>
          <p:cNvPr id="2086" name="Rectangle 38">
            <a:extLst>
              <a:ext uri="{FF2B5EF4-FFF2-40B4-BE49-F238E27FC236}">
                <a16:creationId xmlns:a16="http://schemas.microsoft.com/office/drawing/2014/main" id="{8B8799C6-2D81-4AB2-A2C3-E0418EDC1E45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971550" y="1989138"/>
            <a:ext cx="77724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lIns="91440" tIns="45720" rIns="91440" bIns="45720" anchor="ctr"/>
          <a:lstStyle/>
          <a:p>
            <a:pPr algn="ctr">
              <a:defRPr/>
            </a:pPr>
            <a:r>
              <a:rPr lang="en-GB" altLang="en-GB" sz="3200" dirty="0">
                <a:solidFill>
                  <a:srgbClr val="CC0000"/>
                </a:solidFill>
                <a:latin typeface="Times" charset="0"/>
              </a:rPr>
              <a:t/>
            </a:r>
            <a:br>
              <a:rPr lang="en-GB" altLang="en-GB" sz="3200" dirty="0">
                <a:solidFill>
                  <a:srgbClr val="CC0000"/>
                </a:solidFill>
                <a:latin typeface="Times" charset="0"/>
              </a:rPr>
            </a:br>
            <a:r>
              <a:rPr lang="en-GB" altLang="en-GB" sz="400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Schools &amp; Children’s Services</a:t>
            </a:r>
            <a:r>
              <a:rPr lang="en-GB" altLang="en-GB" sz="4000" b="1" dirty="0">
                <a:solidFill>
                  <a:srgbClr val="CC0000"/>
                </a:solidFill>
                <a:latin typeface="Arial" charset="0"/>
              </a:rPr>
              <a:t/>
            </a:r>
            <a:br>
              <a:rPr lang="en-GB" altLang="en-GB" sz="4000" b="1" dirty="0">
                <a:solidFill>
                  <a:srgbClr val="CC0000"/>
                </a:solidFill>
                <a:latin typeface="Arial" charset="0"/>
              </a:rPr>
            </a:br>
            <a:endParaRPr lang="en-GB" altLang="en-GB" sz="4000" b="1" dirty="0">
              <a:solidFill>
                <a:srgbClr val="CC0000"/>
              </a:solidFill>
              <a:latin typeface="Arial" charset="0"/>
            </a:endParaRPr>
          </a:p>
          <a:p>
            <a:pPr algn="ctr">
              <a:defRPr/>
            </a:pPr>
            <a:r>
              <a:rPr lang="en-GB" altLang="en-GB" sz="400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cs typeface="Arial"/>
              </a:rPr>
              <a:t>Applying for a Secondary School 2024</a:t>
            </a:r>
            <a:r>
              <a:rPr lang="en-GB" altLang="en-GB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/>
            </a:r>
            <a:br>
              <a:rPr lang="en-GB" altLang="en-GB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</a:br>
            <a:endParaRPr lang="en-US" sz="3200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101" name="Rectangle 39">
            <a:extLst>
              <a:ext uri="{FF2B5EF4-FFF2-40B4-BE49-F238E27FC236}">
                <a16:creationId xmlns:a16="http://schemas.microsoft.com/office/drawing/2014/main" id="{B0A92BC0-83B8-B861-2F1C-A7A297F5B23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371600" y="3124200"/>
            <a:ext cx="64008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GB" altLang="en-US" sz="3200" b="1"/>
          </a:p>
        </p:txBody>
      </p:sp>
      <p:sp>
        <p:nvSpPr>
          <p:cNvPr id="4102" name="Rectangle 41">
            <a:extLst>
              <a:ext uri="{FF2B5EF4-FFF2-40B4-BE49-F238E27FC236}">
                <a16:creationId xmlns:a16="http://schemas.microsoft.com/office/drawing/2014/main" id="{D586C91C-2DDE-947F-6DD1-D1F9B43983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184900"/>
            <a:ext cx="2438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900" b="1">
                <a:solidFill>
                  <a:srgbClr val="D52B1E"/>
                </a:solidFill>
              </a:rPr>
              <a:t>www.enfield.gov.uk</a:t>
            </a:r>
          </a:p>
        </p:txBody>
      </p:sp>
      <p:sp>
        <p:nvSpPr>
          <p:cNvPr id="4103" name="Rectangle 42">
            <a:extLst>
              <a:ext uri="{FF2B5EF4-FFF2-40B4-BE49-F238E27FC236}">
                <a16:creationId xmlns:a16="http://schemas.microsoft.com/office/drawing/2014/main" id="{A50304C8-53A6-8A64-9D35-8E2ED11C08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5867400"/>
            <a:ext cx="19192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400">
                <a:solidFill>
                  <a:srgbClr val="D52B1E"/>
                </a:solidFill>
              </a:rPr>
              <a:t>Striving for excellence</a:t>
            </a:r>
          </a:p>
        </p:txBody>
      </p:sp>
      <p:pic>
        <p:nvPicPr>
          <p:cNvPr id="4104" name="Picture 43">
            <a:extLst>
              <a:ext uri="{FF2B5EF4-FFF2-40B4-BE49-F238E27FC236}">
                <a16:creationId xmlns:a16="http://schemas.microsoft.com/office/drawing/2014/main" id="{8659C38D-633B-F1EC-F253-23C6A30F3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888" y="6172200"/>
            <a:ext cx="153511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44">
            <a:extLst>
              <a:ext uri="{FF2B5EF4-FFF2-40B4-BE49-F238E27FC236}">
                <a16:creationId xmlns:a16="http://schemas.microsoft.com/office/drawing/2014/main" id="{D81AE2EA-4053-D105-BC5A-A41523FD7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7225" y="5638800"/>
            <a:ext cx="2133600" cy="117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FA65757D-5102-6789-3C77-03340BF1D2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altLang="en-GB"/>
              <a:t>Types of Schools</a:t>
            </a:r>
            <a:endParaRPr lang="en-GB" altLang="en-US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9610F241-E6DB-35FB-B686-5455014B0D9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524000"/>
            <a:ext cx="4000500" cy="4191000"/>
          </a:xfrm>
        </p:spPr>
        <p:txBody>
          <a:bodyPr/>
          <a:lstStyle/>
          <a:p>
            <a:pPr eaLnBrk="1" hangingPunct="1"/>
            <a:r>
              <a:rPr lang="en-GB" altLang="en-GB" sz="2000" b="1"/>
              <a:t>Community</a:t>
            </a:r>
            <a:r>
              <a:rPr lang="en-GB" altLang="en-GB" sz="2000"/>
              <a:t> – the Local Authority (elected Councillors) is responsible for deciding the admission arrangements for pupils</a:t>
            </a:r>
          </a:p>
          <a:p>
            <a:pPr eaLnBrk="1" hangingPunct="1">
              <a:buFontTx/>
              <a:buNone/>
            </a:pPr>
            <a:endParaRPr lang="en-GB" altLang="en-GB" sz="2000"/>
          </a:p>
          <a:p>
            <a:pPr eaLnBrk="1" hangingPunct="1"/>
            <a:r>
              <a:rPr lang="en-GB" altLang="en-GB" sz="2000" b="1"/>
              <a:t>Foundation</a:t>
            </a:r>
            <a:r>
              <a:rPr lang="en-GB" altLang="en-GB" sz="2000"/>
              <a:t> – the School’s Governing Body is responsible for deciding the admission arrangements for pupils</a:t>
            </a:r>
          </a:p>
          <a:p>
            <a:pPr eaLnBrk="1" hangingPunct="1"/>
            <a:endParaRPr lang="en-GB" altLang="en-US" sz="2000"/>
          </a:p>
        </p:txBody>
      </p:sp>
      <p:pic>
        <p:nvPicPr>
          <p:cNvPr id="6148" name="Picture 3">
            <a:extLst>
              <a:ext uri="{FF2B5EF4-FFF2-40B4-BE49-F238E27FC236}">
                <a16:creationId xmlns:a16="http://schemas.microsoft.com/office/drawing/2014/main" id="{8FAD36C5-19C7-C0A7-36E9-99EB924B8D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994" y="1717380"/>
            <a:ext cx="4492625" cy="316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3C422BC1-EC8A-9C42-3E05-415FDBBD0FF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692150"/>
            <a:ext cx="8153400" cy="1143000"/>
          </a:xfrm>
        </p:spPr>
        <p:txBody>
          <a:bodyPr/>
          <a:lstStyle/>
          <a:p>
            <a:pPr algn="ctr" eaLnBrk="1" hangingPunct="1"/>
            <a:r>
              <a:rPr lang="en-GB" altLang="en-GB"/>
              <a:t>Types of Schools</a:t>
            </a:r>
            <a:endParaRPr lang="en-GB" altLang="en-US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BB8FDB92-2832-0542-FB8A-9E1BA4460D25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187325" y="1524000"/>
            <a:ext cx="3305175" cy="4191000"/>
          </a:xfrm>
        </p:spPr>
        <p:txBody>
          <a:bodyPr/>
          <a:lstStyle/>
          <a:p>
            <a:pPr eaLnBrk="1" hangingPunct="1"/>
            <a:r>
              <a:rPr lang="en-GB" altLang="en-GB" sz="2000" b="1"/>
              <a:t>Voluntary Aided</a:t>
            </a:r>
            <a:r>
              <a:rPr lang="en-GB" altLang="en-GB" sz="2000"/>
              <a:t> - the School’s Governing Body is responsible for deciding the admission arrangements for pupils</a:t>
            </a:r>
          </a:p>
          <a:p>
            <a:pPr eaLnBrk="1" hangingPunct="1">
              <a:buFontTx/>
              <a:buNone/>
            </a:pPr>
            <a:endParaRPr lang="en-GB" altLang="en-GB" sz="2000"/>
          </a:p>
          <a:p>
            <a:pPr eaLnBrk="1" hangingPunct="1"/>
            <a:r>
              <a:rPr lang="en-GB" altLang="en-GB" sz="2000" b="1"/>
              <a:t>Academies and Free Schools</a:t>
            </a:r>
            <a:r>
              <a:rPr lang="en-GB" altLang="en-GB" sz="2000"/>
              <a:t>–publicly funded state schools. The Academy Council or School Governors are responsible for deciding the admission arrangements</a:t>
            </a:r>
            <a:endParaRPr lang="en-GB" altLang="en-US" sz="2000"/>
          </a:p>
        </p:txBody>
      </p:sp>
      <p:pic>
        <p:nvPicPr>
          <p:cNvPr id="7172" name="Picture 2">
            <a:extLst>
              <a:ext uri="{FF2B5EF4-FFF2-40B4-BE49-F238E27FC236}">
                <a16:creationId xmlns:a16="http://schemas.microsoft.com/office/drawing/2014/main" id="{D0E28407-EDA6-DC03-560F-32A0F4C4E3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990" y="2083244"/>
            <a:ext cx="4789488" cy="344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1">
            <a:extLst>
              <a:ext uri="{FF2B5EF4-FFF2-40B4-BE49-F238E27FC236}">
                <a16:creationId xmlns:a16="http://schemas.microsoft.com/office/drawing/2014/main" id="{5C833825-A52D-C7AE-4D91-D6F2E192FD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973763"/>
            <a:ext cx="33940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600" b="1">
                <a:solidFill>
                  <a:srgbClr val="005A9E"/>
                </a:solidFill>
                <a:latin typeface="Segoe UI Light" panose="020B0502040204020203" pitchFamily="34" charset="0"/>
              </a:rPr>
              <a:t>Information Booklet- page 10</a:t>
            </a:r>
          </a:p>
        </p:txBody>
      </p:sp>
      <p:pic>
        <p:nvPicPr>
          <p:cNvPr id="8195" name="Picture 4">
            <a:extLst>
              <a:ext uri="{FF2B5EF4-FFF2-40B4-BE49-F238E27FC236}">
                <a16:creationId xmlns:a16="http://schemas.microsoft.com/office/drawing/2014/main" id="{9D135EB4-9488-DA87-7620-18DF3B3C05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8" y="409575"/>
            <a:ext cx="4794250" cy="533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6">
            <a:extLst>
              <a:ext uri="{FF2B5EF4-FFF2-40B4-BE49-F238E27FC236}">
                <a16:creationId xmlns:a16="http://schemas.microsoft.com/office/drawing/2014/main" id="{C43E5187-3716-21DD-43C3-B665C0E8EB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409575"/>
            <a:ext cx="3722688" cy="549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>
            <a:extLst>
              <a:ext uri="{FF2B5EF4-FFF2-40B4-BE49-F238E27FC236}">
                <a16:creationId xmlns:a16="http://schemas.microsoft.com/office/drawing/2014/main" id="{496F9DDA-32B3-0F7F-B703-8E2AE91577A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altLang="en-GB"/>
              <a:t>Schools in Enfield</a:t>
            </a:r>
            <a:endParaRPr lang="en-GB" altLang="en-US"/>
          </a:p>
        </p:txBody>
      </p:sp>
      <p:sp>
        <p:nvSpPr>
          <p:cNvPr id="9219" name="Rectangle 5">
            <a:extLst>
              <a:ext uri="{FF2B5EF4-FFF2-40B4-BE49-F238E27FC236}">
                <a16:creationId xmlns:a16="http://schemas.microsoft.com/office/drawing/2014/main" id="{EBF29003-9EFC-BD8F-72F5-6E9E2693A27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571500" y="1196975"/>
            <a:ext cx="4000500" cy="4191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000" b="1"/>
              <a:t>AIM North London (A)</a:t>
            </a:r>
          </a:p>
          <a:p>
            <a:pPr eaLnBrk="1" hangingPunct="1">
              <a:buFontTx/>
              <a:buNone/>
            </a:pPr>
            <a:r>
              <a:rPr lang="en-GB" altLang="en-US" sz="2000" b="1"/>
              <a:t>Aylward Academy (A)</a:t>
            </a:r>
          </a:p>
          <a:p>
            <a:pPr eaLnBrk="1" hangingPunct="1">
              <a:buFontTx/>
              <a:buNone/>
            </a:pPr>
            <a:r>
              <a:rPr lang="en-GB" altLang="en-US" sz="2000" b="1">
                <a:solidFill>
                  <a:srgbClr val="000000"/>
                </a:solidFill>
              </a:rPr>
              <a:t>Broomfield ( F)</a:t>
            </a:r>
          </a:p>
          <a:p>
            <a:pPr eaLnBrk="1" hangingPunct="1">
              <a:buFontTx/>
              <a:buNone/>
            </a:pPr>
            <a:r>
              <a:rPr lang="en-GB" altLang="en-US" sz="2000" b="1">
                <a:solidFill>
                  <a:srgbClr val="000000"/>
                </a:solidFill>
              </a:rPr>
              <a:t>Edmonton County (A)</a:t>
            </a:r>
          </a:p>
          <a:p>
            <a:pPr eaLnBrk="1" hangingPunct="1">
              <a:buFontTx/>
              <a:buNone/>
            </a:pPr>
            <a:r>
              <a:rPr lang="en-GB" altLang="en-US" sz="2000" b="1">
                <a:solidFill>
                  <a:srgbClr val="000000"/>
                </a:solidFill>
              </a:rPr>
              <a:t>Enfield Grammar (A)</a:t>
            </a:r>
          </a:p>
          <a:p>
            <a:pPr eaLnBrk="1" hangingPunct="1">
              <a:buFontTx/>
              <a:buNone/>
            </a:pPr>
            <a:r>
              <a:rPr lang="en-GB" altLang="en-US" sz="2000" b="1">
                <a:solidFill>
                  <a:srgbClr val="000000"/>
                </a:solidFill>
              </a:rPr>
              <a:t>Highlands (C)</a:t>
            </a:r>
          </a:p>
          <a:p>
            <a:pPr eaLnBrk="1" hangingPunct="1">
              <a:buFontTx/>
              <a:buNone/>
            </a:pPr>
            <a:r>
              <a:rPr lang="en-GB" altLang="en-US" sz="2000" b="1">
                <a:solidFill>
                  <a:srgbClr val="000000"/>
                </a:solidFill>
              </a:rPr>
              <a:t>Lea Valley Academy (A)</a:t>
            </a:r>
          </a:p>
          <a:p>
            <a:pPr eaLnBrk="1" hangingPunct="1">
              <a:buFontTx/>
              <a:buNone/>
            </a:pPr>
            <a:r>
              <a:rPr lang="en-GB" altLang="en-US" sz="2000" b="1">
                <a:solidFill>
                  <a:srgbClr val="000000"/>
                </a:solidFill>
              </a:rPr>
              <a:t>Oasis Academy Hadley (A)</a:t>
            </a:r>
          </a:p>
          <a:p>
            <a:pPr eaLnBrk="1" hangingPunct="1">
              <a:buFontTx/>
              <a:buNone/>
            </a:pPr>
            <a:r>
              <a:rPr lang="en-GB" altLang="en-US" sz="2000" b="1"/>
              <a:t>St Ignatius College (VA )</a:t>
            </a:r>
          </a:p>
          <a:p>
            <a:pPr eaLnBrk="1" hangingPunct="1">
              <a:buFontTx/>
              <a:buNone/>
            </a:pPr>
            <a:r>
              <a:rPr lang="en-GB" altLang="en-US" sz="2000" b="1">
                <a:solidFill>
                  <a:srgbClr val="000000"/>
                </a:solidFill>
              </a:rPr>
              <a:t>Southgate ( A )</a:t>
            </a:r>
          </a:p>
          <a:p>
            <a:pPr eaLnBrk="1" hangingPunct="1">
              <a:buFontTx/>
              <a:buNone/>
            </a:pPr>
            <a:r>
              <a:rPr lang="en-GB" altLang="en-US" sz="2000" b="1">
                <a:solidFill>
                  <a:srgbClr val="000000"/>
                </a:solidFill>
              </a:rPr>
              <a:t>Winchmore ( C )</a:t>
            </a:r>
            <a:endParaRPr lang="en-GB" altLang="en-US" sz="2000" b="1"/>
          </a:p>
        </p:txBody>
      </p:sp>
      <p:sp>
        <p:nvSpPr>
          <p:cNvPr id="9220" name="Rectangle 6">
            <a:extLst>
              <a:ext uri="{FF2B5EF4-FFF2-40B4-BE49-F238E27FC236}">
                <a16:creationId xmlns:a16="http://schemas.microsoft.com/office/drawing/2014/main" id="{6E5E14A7-935B-4A34-A159-13CFB3A12E97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284663" y="1182688"/>
            <a:ext cx="4616450" cy="4446587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n-GB" altLang="en-US" sz="2000" b="1" dirty="0"/>
              <a:t>ARK John Keats (A)</a:t>
            </a:r>
          </a:p>
          <a:p>
            <a:pPr eaLnBrk="1" hangingPunct="1">
              <a:buFontTx/>
              <a:buNone/>
              <a:defRPr/>
            </a:pPr>
            <a:r>
              <a:rPr lang="en-GB" altLang="en-US" sz="2000" b="1" dirty="0"/>
              <a:t>Bishop Stopford’s CE  (VA)</a:t>
            </a:r>
          </a:p>
          <a:p>
            <a:pPr eaLnBrk="1" hangingPunct="1">
              <a:buFontTx/>
              <a:buNone/>
              <a:defRPr/>
            </a:pPr>
            <a:r>
              <a:rPr lang="en-GB" altLang="en-US" sz="2000" b="1" dirty="0">
                <a:solidFill>
                  <a:srgbClr val="000000"/>
                </a:solidFill>
              </a:rPr>
              <a:t>Chace Community (C)</a:t>
            </a:r>
          </a:p>
          <a:p>
            <a:pPr eaLnBrk="1" hangingPunct="1">
              <a:buFontTx/>
              <a:buNone/>
              <a:defRPr/>
            </a:pPr>
            <a:r>
              <a:rPr lang="en-GB" altLang="en-US" sz="2000" b="1" dirty="0">
                <a:solidFill>
                  <a:srgbClr val="000000"/>
                </a:solidFill>
              </a:rPr>
              <a:t>Enfield County School for Girls(C)</a:t>
            </a:r>
          </a:p>
          <a:p>
            <a:pPr eaLnBrk="1" hangingPunct="1">
              <a:buFontTx/>
              <a:buNone/>
              <a:defRPr/>
            </a:pPr>
            <a:r>
              <a:rPr lang="en-GB" altLang="en-US" sz="2000" b="1" dirty="0">
                <a:solidFill>
                  <a:srgbClr val="000000"/>
                </a:solidFill>
              </a:rPr>
              <a:t>Heron Hall Academy (A)</a:t>
            </a:r>
          </a:p>
          <a:p>
            <a:pPr eaLnBrk="1" hangingPunct="1">
              <a:buFontTx/>
              <a:buNone/>
              <a:defRPr/>
            </a:pPr>
            <a:r>
              <a:rPr lang="en-GB" altLang="en-US" sz="2000" b="1" dirty="0">
                <a:solidFill>
                  <a:srgbClr val="000000"/>
                </a:solidFill>
              </a:rPr>
              <a:t>Kingsmead (A)</a:t>
            </a:r>
          </a:p>
          <a:p>
            <a:pPr eaLnBrk="1" hangingPunct="1">
              <a:buFontTx/>
              <a:buNone/>
              <a:defRPr/>
            </a:pPr>
            <a:r>
              <a:rPr lang="en-GB" altLang="en-US" sz="2000" b="1" dirty="0">
                <a:solidFill>
                  <a:srgbClr val="000000"/>
                </a:solidFill>
              </a:rPr>
              <a:t>Oasis Academy Enfield (A)</a:t>
            </a:r>
          </a:p>
          <a:p>
            <a:pPr eaLnBrk="1" hangingPunct="1">
              <a:buFontTx/>
              <a:buNone/>
              <a:defRPr/>
            </a:pPr>
            <a:r>
              <a:rPr lang="en-GB" altLang="en-US" sz="2000" b="1" dirty="0"/>
              <a:t>St Anne’s Catholic High School</a:t>
            </a:r>
          </a:p>
          <a:p>
            <a:pPr eaLnBrk="1" hangingPunct="1">
              <a:buFontTx/>
              <a:buNone/>
              <a:defRPr/>
            </a:pPr>
            <a:r>
              <a:rPr lang="en-GB" altLang="en-US" sz="2000" b="1" dirty="0"/>
              <a:t>for Girls ( VA )</a:t>
            </a:r>
          </a:p>
          <a:p>
            <a:pPr eaLnBrk="1" hangingPunct="1">
              <a:buFontTx/>
              <a:buNone/>
              <a:defRPr/>
            </a:pPr>
            <a:r>
              <a:rPr lang="en-GB" altLang="en-US" sz="2000" b="1" dirty="0">
                <a:solidFill>
                  <a:srgbClr val="000000"/>
                </a:solidFill>
              </a:rPr>
              <a:t>The Latymer  (VA)</a:t>
            </a:r>
            <a:endParaRPr lang="en-GB" altLang="en-US" sz="2000" b="1" dirty="0"/>
          </a:p>
          <a:p>
            <a:pPr marL="0" indent="0" eaLnBrk="1" hangingPunct="1">
              <a:buFontTx/>
              <a:buNone/>
              <a:defRPr/>
            </a:pPr>
            <a:r>
              <a:rPr lang="en-GB" altLang="en-US" sz="2000" b="1" dirty="0">
                <a:solidFill>
                  <a:srgbClr val="000000"/>
                </a:solidFill>
              </a:rPr>
              <a:t>Wren Academy, Enfield (A)</a:t>
            </a:r>
          </a:p>
          <a:p>
            <a:pPr eaLnBrk="1" hangingPunct="1">
              <a:buFontTx/>
              <a:buNone/>
              <a:defRPr/>
            </a:pPr>
            <a:endParaRPr lang="en-GB" altLang="en-GB" sz="2000" b="1" dirty="0"/>
          </a:p>
          <a:p>
            <a:pPr eaLnBrk="1" hangingPunct="1">
              <a:buFontTx/>
              <a:buNone/>
              <a:defRPr/>
            </a:pPr>
            <a:endParaRPr lang="en-GB" altLang="en-US" sz="2000" b="1" dirty="0"/>
          </a:p>
          <a:p>
            <a:pPr eaLnBrk="1" hangingPunct="1">
              <a:buFontTx/>
              <a:buNone/>
              <a:defRPr/>
            </a:pPr>
            <a:endParaRPr lang="en-GB" altLang="en-US" sz="2000" b="1" dirty="0"/>
          </a:p>
          <a:p>
            <a:pPr eaLnBrk="1" hangingPunct="1">
              <a:buFontTx/>
              <a:buNone/>
              <a:defRPr/>
            </a:pPr>
            <a:endParaRPr lang="en-GB" altLang="en-US" sz="2000" b="1" dirty="0"/>
          </a:p>
          <a:p>
            <a:pPr eaLnBrk="1" hangingPunct="1">
              <a:buFontTx/>
              <a:buNone/>
              <a:defRPr/>
            </a:pPr>
            <a:endParaRPr lang="en-GB" altLang="en-US" sz="2000" b="1" dirty="0"/>
          </a:p>
          <a:p>
            <a:pPr eaLnBrk="1" hangingPunct="1">
              <a:defRPr/>
            </a:pPr>
            <a:endParaRPr lang="en-GB" altLang="en-US" sz="2000" dirty="0"/>
          </a:p>
        </p:txBody>
      </p:sp>
    </p:spTree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04A6D99D-A720-743A-1C77-5379FC829B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4213" y="333375"/>
            <a:ext cx="8153400" cy="1143000"/>
          </a:xfrm>
        </p:spPr>
        <p:txBody>
          <a:bodyPr/>
          <a:lstStyle/>
          <a:p>
            <a:pPr algn="ctr" eaLnBrk="1" hangingPunct="1"/>
            <a:r>
              <a:rPr lang="en-GB" altLang="en-GB"/>
              <a:t>Admission Criteria</a:t>
            </a:r>
            <a:endParaRPr lang="en-GB" altLang="en-US"/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3FA20CA4-A12F-F18E-E926-B42C5DDA441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84213" y="981075"/>
            <a:ext cx="8153400" cy="27066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GB" sz="2000"/>
              <a:t>Rules used to decide which children are offered places when there are more applications than places available.</a:t>
            </a:r>
          </a:p>
          <a:p>
            <a:pPr eaLnBrk="1" hangingPunct="1">
              <a:lnSpc>
                <a:spcPct val="90000"/>
              </a:lnSpc>
            </a:pPr>
            <a:endParaRPr lang="en-GB" altLang="en-US" sz="2000"/>
          </a:p>
          <a:p>
            <a:pPr eaLnBrk="1" hangingPunct="1">
              <a:lnSpc>
                <a:spcPct val="90000"/>
              </a:lnSpc>
            </a:pPr>
            <a:r>
              <a:rPr lang="en-GB" altLang="en-GB" sz="2000"/>
              <a:t>Rules may differ between local authorities and types of schools.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GB" sz="2000"/>
          </a:p>
          <a:p>
            <a:pPr eaLnBrk="1" hangingPunct="1">
              <a:lnSpc>
                <a:spcPct val="90000"/>
              </a:lnSpc>
            </a:pPr>
            <a:r>
              <a:rPr lang="en-GB" altLang="en-GB" sz="2000"/>
              <a:t>Check school and local authority websites in case there are any changes to the information in LA booklets </a:t>
            </a:r>
          </a:p>
        </p:txBody>
      </p:sp>
      <p:pic>
        <p:nvPicPr>
          <p:cNvPr id="10244" name="Content Placeholder 3">
            <a:extLst>
              <a:ext uri="{FF2B5EF4-FFF2-40B4-BE49-F238E27FC236}">
                <a16:creationId xmlns:a16="http://schemas.microsoft.com/office/drawing/2014/main" id="{758614DA-766F-CA3D-1933-5353DE1B7E7C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39975" y="3494088"/>
            <a:ext cx="4579938" cy="2589212"/>
          </a:xfrm>
        </p:spPr>
      </p:pic>
    </p:spTree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6FE5A679-D3A0-3981-8D78-AFF2960118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71513" y="404813"/>
            <a:ext cx="8153400" cy="1143000"/>
          </a:xfrm>
        </p:spPr>
        <p:txBody>
          <a:bodyPr/>
          <a:lstStyle/>
          <a:p>
            <a:r>
              <a:rPr lang="en-GB" altLang="en-GB"/>
              <a:t>How to apply - www.edmissions.org.uk</a:t>
            </a:r>
            <a:endParaRPr lang="en-GB" altLang="en-US"/>
          </a:p>
        </p:txBody>
      </p:sp>
      <p:pic>
        <p:nvPicPr>
          <p:cNvPr id="17411" name="Content Placeholder 3">
            <a:extLst>
              <a:ext uri="{FF2B5EF4-FFF2-40B4-BE49-F238E27FC236}">
                <a16:creationId xmlns:a16="http://schemas.microsoft.com/office/drawing/2014/main" id="{4799A417-490A-DED6-6451-FD2926A6AB4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1052513"/>
            <a:ext cx="7140575" cy="49149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9">
            <a:extLst>
              <a:ext uri="{FF2B5EF4-FFF2-40B4-BE49-F238E27FC236}">
                <a16:creationId xmlns:a16="http://schemas.microsoft.com/office/drawing/2014/main" id="{C068A636-D870-8565-5057-6C934C9C66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8153400" cy="747713"/>
          </a:xfrm>
        </p:spPr>
        <p:txBody>
          <a:bodyPr/>
          <a:lstStyle/>
          <a:p>
            <a:pPr eaLnBrk="1" hangingPunct="1"/>
            <a:r>
              <a:rPr lang="en-GB" altLang="en-US" sz="2800">
                <a:solidFill>
                  <a:srgbClr val="CF1C21"/>
                </a:solidFill>
              </a:rPr>
              <a:t>On Line </a:t>
            </a:r>
            <a:r>
              <a:rPr lang="en-GB" altLang="en-US" sz="2800">
                <a:solidFill>
                  <a:srgbClr val="D52B1E"/>
                </a:solidFill>
              </a:rPr>
              <a:t>Applications</a:t>
            </a:r>
          </a:p>
        </p:txBody>
      </p:sp>
      <p:sp>
        <p:nvSpPr>
          <p:cNvPr id="19459" name="Rectangle 11">
            <a:extLst>
              <a:ext uri="{FF2B5EF4-FFF2-40B4-BE49-F238E27FC236}">
                <a16:creationId xmlns:a16="http://schemas.microsoft.com/office/drawing/2014/main" id="{D2E2100F-D7A8-0CFA-4A84-812D3942D2D6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179388" y="955675"/>
            <a:ext cx="8535987" cy="2808288"/>
          </a:xfrm>
        </p:spPr>
        <p:txBody>
          <a:bodyPr/>
          <a:lstStyle/>
          <a:p>
            <a:pPr eaLnBrk="1" hangingPunct="1"/>
            <a:r>
              <a:rPr lang="en-GB" altLang="en-US" sz="1800" dirty="0"/>
              <a:t>It is quick and easy to do – just register and follow the instructions</a:t>
            </a:r>
          </a:p>
          <a:p>
            <a:pPr eaLnBrk="1" hangingPunct="1"/>
            <a:endParaRPr lang="en-GB" altLang="en-US" sz="1800"/>
          </a:p>
          <a:p>
            <a:pPr eaLnBrk="1" hangingPunct="1"/>
            <a:r>
              <a:rPr lang="en-GB" altLang="en-US" sz="1800" dirty="0"/>
              <a:t>You will get </a:t>
            </a:r>
            <a:r>
              <a:rPr lang="en-GB" altLang="en-US" sz="1800" b="1" dirty="0"/>
              <a:t>an email confirmation</a:t>
            </a:r>
            <a:r>
              <a:rPr lang="en-GB" altLang="en-US" sz="1800" dirty="0"/>
              <a:t> once you submit your application</a:t>
            </a:r>
            <a:endParaRPr lang="en-GB" altLang="en-US" sz="1800" dirty="0">
              <a:cs typeface="Arial"/>
            </a:endParaRPr>
          </a:p>
          <a:p>
            <a:pPr marL="0" indent="0">
              <a:buNone/>
            </a:pPr>
            <a:endParaRPr lang="en-GB" altLang="en-US" sz="1800" dirty="0">
              <a:cs typeface="Arial"/>
            </a:endParaRPr>
          </a:p>
          <a:p>
            <a:pPr marL="0" indent="0">
              <a:buNone/>
            </a:pPr>
            <a:endParaRPr lang="en-GB" altLang="en-US" sz="1800" dirty="0">
              <a:cs typeface="Arial"/>
            </a:endParaRPr>
          </a:p>
          <a:p>
            <a:r>
              <a:rPr lang="en-GB" altLang="en-US" sz="1800" dirty="0">
                <a:cs typeface="Arial"/>
              </a:rPr>
              <a:t>You will need to include </a:t>
            </a:r>
            <a:r>
              <a:rPr lang="en-GB" altLang="en-US" sz="1800" b="1" dirty="0">
                <a:cs typeface="Arial"/>
              </a:rPr>
              <a:t>Enfield Council Tax number </a:t>
            </a:r>
            <a:r>
              <a:rPr lang="en-GB" altLang="en-US" sz="1800" dirty="0">
                <a:cs typeface="Arial"/>
              </a:rPr>
              <a:t>on the online application</a:t>
            </a:r>
          </a:p>
          <a:p>
            <a:pPr marL="0" indent="0" eaLnBrk="1" hangingPunct="1">
              <a:buNone/>
            </a:pPr>
            <a:r>
              <a:rPr lang="en-GB" sz="1800" dirty="0">
                <a:cs typeface="Arial"/>
              </a:rPr>
              <a:t>      </a:t>
            </a:r>
            <a:r>
              <a:rPr lang="en-GB" sz="1800" b="1" dirty="0">
                <a:cs typeface="Arial"/>
              </a:rPr>
              <a:t>8 digit and starts with a 5 or 6</a:t>
            </a:r>
            <a:endParaRPr lang="en-GB" altLang="en-US" sz="1800" b="1" dirty="0">
              <a:cs typeface="Arial"/>
            </a:endParaRPr>
          </a:p>
          <a:p>
            <a:pPr eaLnBrk="1" hangingPunct="1"/>
            <a:endParaRPr lang="en-GB" altLang="en-US" sz="1800" dirty="0"/>
          </a:p>
          <a:p>
            <a:r>
              <a:rPr lang="en-GB" altLang="en-US" sz="1800" dirty="0"/>
              <a:t>The online system checks that you are completing all the right sections of the application</a:t>
            </a:r>
            <a:endParaRPr lang="en-GB" dirty="0"/>
          </a:p>
          <a:p>
            <a:pPr eaLnBrk="1" hangingPunct="1"/>
            <a:endParaRPr lang="en-GB" altLang="en-US" sz="1800"/>
          </a:p>
          <a:p>
            <a:pPr eaLnBrk="1" hangingPunct="1"/>
            <a:r>
              <a:rPr lang="en-GB" altLang="en-US" sz="1800" dirty="0"/>
              <a:t>The online system is available 24 hours a day, 7 days a week until midnight on the closing date</a:t>
            </a:r>
            <a:endParaRPr lang="en-GB" altLang="en-US" sz="1800" dirty="0">
              <a:cs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3208FC-825B-46A7-8005-D0C3B67A0232}"/>
              </a:ext>
            </a:extLst>
          </p:cNvPr>
          <p:cNvSpPr/>
          <p:nvPr/>
        </p:nvSpPr>
        <p:spPr>
          <a:xfrm rot="10800000" flipV="1">
            <a:off x="3495316" y="5422631"/>
            <a:ext cx="3824288" cy="1201737"/>
          </a:xfrm>
          <a:prstGeom prst="rect">
            <a:avLst/>
          </a:prstGeom>
        </p:spPr>
        <p:txBody>
          <a:bodyPr lIns="91440" tIns="45720" rIns="91440" bIns="45720" anchor="t">
            <a:spAutoFit/>
          </a:bodyPr>
          <a:lstStyle/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1800" dirty="0">
                <a:latin typeface="+mn-lt"/>
              </a:rPr>
              <a:t>You can get your result on the evening of 1 March 2024 and </a:t>
            </a:r>
            <a:r>
              <a:rPr lang="en-GB" altLang="en-US" sz="1800" b="1" dirty="0">
                <a:latin typeface="+mn-lt"/>
              </a:rPr>
              <a:t>then either accept and decline your offer on line</a:t>
            </a:r>
            <a:endParaRPr lang="en-GB" altLang="en-US" sz="1800" b="1" dirty="0">
              <a:latin typeface="+mn-lt"/>
              <a:cs typeface="Arial"/>
            </a:endParaRPr>
          </a:p>
        </p:txBody>
      </p:sp>
    </p:spTree>
  </p:cSld>
  <p:clrMapOvr>
    <a:masterClrMapping/>
  </p:clrMapOvr>
  <p:transition spd="slow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lose up of words&#10;&#10;Description automatically generated">
            <a:extLst>
              <a:ext uri="{FF2B5EF4-FFF2-40B4-BE49-F238E27FC236}">
                <a16:creationId xmlns:a16="http://schemas.microsoft.com/office/drawing/2014/main" id="{F1F1867B-0D09-C30F-CFAB-C450C6EBD0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079" y="491901"/>
            <a:ext cx="4655388" cy="417766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041303A-9DAE-9A11-8818-3D35BEF9700E}"/>
              </a:ext>
            </a:extLst>
          </p:cNvPr>
          <p:cNvSpPr txBox="1"/>
          <p:nvPr/>
        </p:nvSpPr>
        <p:spPr>
          <a:xfrm>
            <a:off x="5825612" y="471948"/>
            <a:ext cx="2802193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000" dirty="0">
                <a:latin typeface="Calibri"/>
                <a:cs typeface="Times"/>
              </a:rPr>
              <a:t>The online booklet contains information about schools, their open days, the process and patterns of allocation.</a:t>
            </a:r>
            <a:endParaRPr lang="en-US" sz="3000" dirty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429590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ED313-8739-9BC7-C146-89A0CA6FD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Arial"/>
              </a:rPr>
              <a:t>Out of borough parents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2E95B-EABC-A567-F035-FC01BC0F0C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cs typeface="Arial"/>
              </a:rPr>
              <a:t>If you want to apply for Enfield schools you must do this through your home authority.</a:t>
            </a:r>
          </a:p>
          <a:p>
            <a:r>
              <a:rPr lang="en-US" dirty="0">
                <a:cs typeface="Arial"/>
              </a:rPr>
              <a:t>Parents living in Hertfordshire or Essex must use their online portal and you can find out details on their council's website.</a:t>
            </a:r>
          </a:p>
        </p:txBody>
      </p:sp>
    </p:spTree>
    <p:extLst>
      <p:ext uri="{BB962C8B-B14F-4D97-AF65-F5344CB8AC3E}">
        <p14:creationId xmlns:p14="http://schemas.microsoft.com/office/powerpoint/2010/main" val="3712714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F14DC341-224F-818B-2CE3-23BB659C4C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Making your application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373F1-C01D-490E-9356-10D8A61D3E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08382" y="912723"/>
            <a:ext cx="4608512" cy="5022850"/>
          </a:xfrm>
        </p:spPr>
        <p:txBody>
          <a:bodyPr/>
          <a:lstStyle/>
          <a:p>
            <a:pPr>
              <a:defRPr/>
            </a:pPr>
            <a:r>
              <a:rPr lang="en-GB" sz="2400" dirty="0"/>
              <a:t>Provide supporting information with your application if you are asking </a:t>
            </a:r>
            <a:r>
              <a:rPr lang="en-GB" sz="2400" b="1" dirty="0"/>
              <a:t>for medical priority. Few places are granted on these grounds.</a:t>
            </a:r>
          </a:p>
          <a:p>
            <a:pPr marL="342900" indent="-342900">
              <a:buFontTx/>
              <a:buChar char="•"/>
              <a:defRPr/>
            </a:pPr>
            <a:endParaRPr lang="en-GB" b="1" dirty="0"/>
          </a:p>
          <a:p>
            <a:pPr marL="342900" lvl="1" indent="-342900">
              <a:buFont typeface="Arial" pitchFamily="34" charset="0"/>
              <a:buChar char="•"/>
              <a:defRPr/>
            </a:pPr>
            <a:r>
              <a:rPr lang="en-GB" dirty="0"/>
              <a:t>Complete</a:t>
            </a:r>
            <a:r>
              <a:rPr lang="en-GB" b="1" dirty="0"/>
              <a:t> any supplementary forms and send them directly to the schools</a:t>
            </a:r>
            <a:endParaRPr lang="en-GB" b="1" dirty="0">
              <a:cs typeface="Arial"/>
            </a:endParaRPr>
          </a:p>
          <a:p>
            <a:pPr marL="0" lvl="1" indent="0">
              <a:buNone/>
              <a:defRPr/>
            </a:pPr>
            <a:endParaRPr lang="en-GB" b="1" dirty="0">
              <a:cs typeface="Arial"/>
            </a:endParaRPr>
          </a:p>
          <a:p>
            <a:pPr marL="342900" lvl="1" indent="-342900">
              <a:buFont typeface="Arial" pitchFamily="34" charset="0"/>
              <a:buChar char="•"/>
              <a:defRPr/>
            </a:pPr>
            <a:r>
              <a:rPr lang="en-GB" b="1" dirty="0"/>
              <a:t>Meet all the deadlines</a:t>
            </a:r>
            <a:endParaRPr lang="en-GB" b="1" dirty="0">
              <a:cs typeface="Arial"/>
            </a:endParaRPr>
          </a:p>
          <a:p>
            <a:pPr marL="342900" lvl="1" indent="-342900">
              <a:buFont typeface="Arial" pitchFamily="34" charset="0"/>
              <a:buChar char="•"/>
              <a:defRPr/>
            </a:pPr>
            <a:endParaRPr lang="en-GB" dirty="0"/>
          </a:p>
          <a:p>
            <a:pPr marL="0" lvl="1" indent="0">
              <a:buFontTx/>
              <a:buNone/>
              <a:defRPr/>
            </a:pPr>
            <a:endParaRPr lang="en-GB" dirty="0"/>
          </a:p>
          <a:p>
            <a:pPr>
              <a:defRPr/>
            </a:pPr>
            <a:endParaRPr lang="en-GB" dirty="0"/>
          </a:p>
        </p:txBody>
      </p:sp>
      <p:pic>
        <p:nvPicPr>
          <p:cNvPr id="21508" name="Picture 3">
            <a:extLst>
              <a:ext uri="{FF2B5EF4-FFF2-40B4-BE49-F238E27FC236}">
                <a16:creationId xmlns:a16="http://schemas.microsoft.com/office/drawing/2014/main" id="{5E430BD6-0FED-E294-CF83-98C42B2C16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8297" y="3466951"/>
            <a:ext cx="3829050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149A9-8DD5-F3A4-5A88-403E7C01B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Arial"/>
              </a:rPr>
              <a:t>Supplementary Information forms and testing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7EEE7B-B050-06AE-C33C-26704F43F0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cs typeface="Arial"/>
              </a:rPr>
              <a:t>These schools require these:</a:t>
            </a:r>
          </a:p>
          <a:p>
            <a:pPr marL="0" indent="0">
              <a:buNone/>
            </a:pPr>
            <a:r>
              <a:rPr lang="en-US" b="1" dirty="0">
                <a:cs typeface="Arial"/>
              </a:rPr>
              <a:t>Enfield Grammar </a:t>
            </a:r>
            <a:r>
              <a:rPr lang="en-US" dirty="0">
                <a:cs typeface="Arial"/>
              </a:rPr>
              <a:t>– sports and music criterion only</a:t>
            </a:r>
          </a:p>
          <a:p>
            <a:pPr marL="0" indent="0">
              <a:buNone/>
            </a:pPr>
            <a:r>
              <a:rPr lang="en-US" b="1" dirty="0">
                <a:cs typeface="Arial"/>
              </a:rPr>
              <a:t>Bishop Stopford</a:t>
            </a:r>
          </a:p>
          <a:p>
            <a:pPr marL="0" indent="0">
              <a:buNone/>
            </a:pPr>
            <a:r>
              <a:rPr lang="en-US" b="1" dirty="0">
                <a:cs typeface="Arial"/>
              </a:rPr>
              <a:t>Kingsmead </a:t>
            </a:r>
            <a:r>
              <a:rPr lang="en-US" dirty="0">
                <a:cs typeface="Arial"/>
              </a:rPr>
              <a:t>– art/drama/music (10% of places)</a:t>
            </a:r>
          </a:p>
          <a:p>
            <a:pPr marL="0" indent="0">
              <a:buNone/>
            </a:pPr>
            <a:r>
              <a:rPr lang="en-US" b="1" dirty="0">
                <a:cs typeface="Arial"/>
              </a:rPr>
              <a:t>St. Anne's</a:t>
            </a:r>
          </a:p>
          <a:p>
            <a:pPr marL="0" indent="0">
              <a:buNone/>
            </a:pPr>
            <a:r>
              <a:rPr lang="en-US" b="1" dirty="0">
                <a:cs typeface="Arial"/>
              </a:rPr>
              <a:t>St Ignatius College</a:t>
            </a:r>
          </a:p>
          <a:p>
            <a:pPr marL="0" indent="0">
              <a:buNone/>
            </a:pPr>
            <a:r>
              <a:rPr lang="en-US" b="1" dirty="0">
                <a:cs typeface="Arial"/>
              </a:rPr>
              <a:t>The Latymer</a:t>
            </a:r>
            <a:r>
              <a:rPr lang="en-US" dirty="0">
                <a:cs typeface="Arial"/>
              </a:rPr>
              <a:t> (already completed in June 23)</a:t>
            </a:r>
          </a:p>
          <a:p>
            <a:pPr marL="0" indent="0">
              <a:buNone/>
            </a:pPr>
            <a:r>
              <a:rPr lang="en-US" b="1" dirty="0">
                <a:cs typeface="Arial"/>
              </a:rPr>
              <a:t>Wren Academy</a:t>
            </a:r>
            <a:r>
              <a:rPr lang="en-US" dirty="0">
                <a:cs typeface="Arial"/>
              </a:rPr>
              <a:t> Enfield</a:t>
            </a:r>
          </a:p>
        </p:txBody>
      </p:sp>
    </p:spTree>
    <p:extLst>
      <p:ext uri="{BB962C8B-B14F-4D97-AF65-F5344CB8AC3E}">
        <p14:creationId xmlns:p14="http://schemas.microsoft.com/office/powerpoint/2010/main" val="6988020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CDD49D-C51E-04D6-DE4C-E0CC51F0C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Arial"/>
              </a:rPr>
              <a:t>Children with an EHCP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2B254-CC0D-8FCB-FC85-EB91AFB8FB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cs typeface="Arial"/>
              </a:rPr>
              <a:t>If a child is in the process of applying for an EHCP  they should apply for secondary school in the normal way.</a:t>
            </a:r>
          </a:p>
          <a:p>
            <a:endParaRPr lang="en-US" dirty="0">
              <a:cs typeface="Arial"/>
            </a:endParaRPr>
          </a:p>
          <a:p>
            <a:r>
              <a:rPr lang="en-US" b="1" dirty="0">
                <a:cs typeface="Arial"/>
              </a:rPr>
              <a:t>If your child has an EHCP</a:t>
            </a:r>
            <a:r>
              <a:rPr lang="en-US" dirty="0">
                <a:cs typeface="Arial"/>
              </a:rPr>
              <a:t>- both schools and parents will be advised of </a:t>
            </a:r>
            <a:r>
              <a:rPr lang="en-US" b="1" dirty="0">
                <a:cs typeface="Arial"/>
              </a:rPr>
              <a:t>a separate process lead by the SEN Service</a:t>
            </a:r>
          </a:p>
        </p:txBody>
      </p:sp>
    </p:spTree>
    <p:extLst>
      <p:ext uri="{BB962C8B-B14F-4D97-AF65-F5344CB8AC3E}">
        <p14:creationId xmlns:p14="http://schemas.microsoft.com/office/powerpoint/2010/main" val="1095690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1749A4-4803-4D3D-859B-A3639F2F6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Arial"/>
              </a:rPr>
              <a:t>Enfield parents applying out of Borough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27F33C-13A2-D50C-643C-D5F2FF2D29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cs typeface="Arial"/>
              </a:rPr>
              <a:t>You must include these schools on your Enfield application form.</a:t>
            </a:r>
          </a:p>
          <a:p>
            <a:r>
              <a:rPr lang="en-US" dirty="0">
                <a:cs typeface="Arial"/>
              </a:rPr>
              <a:t>SIF sent directly to the school is not enough, you must apply through Enfield LA system.</a:t>
            </a:r>
          </a:p>
        </p:txBody>
      </p:sp>
    </p:spTree>
    <p:extLst>
      <p:ext uri="{BB962C8B-B14F-4D97-AF65-F5344CB8AC3E}">
        <p14:creationId xmlns:p14="http://schemas.microsoft.com/office/powerpoint/2010/main" val="29420933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6D93F28D-7BED-3614-C190-673ACC8693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Making your application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96E4A6-4023-423E-8784-A956AD95F2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8" y="1524000"/>
            <a:ext cx="8443912" cy="4191000"/>
          </a:xfrm>
        </p:spPr>
        <p:txBody>
          <a:bodyPr/>
          <a:lstStyle/>
          <a:p>
            <a:pPr marL="457200" lvl="1" indent="0">
              <a:buFontTx/>
              <a:buNone/>
              <a:defRPr/>
            </a:pPr>
            <a:r>
              <a:rPr lang="en-GB" dirty="0"/>
              <a:t>Make sure you tell us…</a:t>
            </a:r>
          </a:p>
          <a:p>
            <a:pPr lvl="1">
              <a:buFont typeface="Arial" pitchFamily="34" charset="0"/>
              <a:buChar char="•"/>
              <a:defRPr/>
            </a:pPr>
            <a:endParaRPr lang="en-GB" dirty="0"/>
          </a:p>
          <a:p>
            <a:pPr lvl="1">
              <a:buFont typeface="Arial" pitchFamily="34" charset="0"/>
              <a:buChar char="•"/>
              <a:defRPr/>
            </a:pPr>
            <a:r>
              <a:rPr lang="en-GB" dirty="0"/>
              <a:t>If the child is looked </a:t>
            </a:r>
          </a:p>
          <a:p>
            <a:pPr marL="457200" lvl="1" indent="0">
              <a:buFontTx/>
              <a:buNone/>
              <a:defRPr/>
            </a:pPr>
            <a:r>
              <a:rPr lang="en-GB" dirty="0"/>
              <a:t>   after or adopted?</a:t>
            </a:r>
          </a:p>
          <a:p>
            <a:pPr marL="457200" lvl="1" indent="0">
              <a:buFontTx/>
              <a:buNone/>
              <a:defRPr/>
            </a:pPr>
            <a:endParaRPr lang="en-GB" dirty="0"/>
          </a:p>
          <a:p>
            <a:pPr lvl="1">
              <a:buFont typeface="Arial" pitchFamily="34" charset="0"/>
              <a:buChar char="•"/>
              <a:defRPr/>
            </a:pPr>
            <a:r>
              <a:rPr lang="en-GB" dirty="0"/>
              <a:t>Are there brothers or sisters attending any of the schools applied for?</a:t>
            </a:r>
          </a:p>
          <a:p>
            <a:pPr lvl="1">
              <a:buFont typeface="Arial" pitchFamily="34" charset="0"/>
              <a:buChar char="•"/>
              <a:defRPr/>
            </a:pPr>
            <a:endParaRPr lang="en-GB" dirty="0"/>
          </a:p>
          <a:p>
            <a:pPr lvl="1">
              <a:buFont typeface="Arial" pitchFamily="34" charset="0"/>
              <a:buChar char="•"/>
              <a:defRPr/>
            </a:pPr>
            <a:r>
              <a:rPr lang="en-GB" dirty="0"/>
              <a:t>Does a parent work at any of the schools listed on your form?</a:t>
            </a:r>
          </a:p>
          <a:p>
            <a:pPr>
              <a:defRPr/>
            </a:pPr>
            <a:endParaRPr lang="en-GB" dirty="0"/>
          </a:p>
        </p:txBody>
      </p:sp>
      <p:pic>
        <p:nvPicPr>
          <p:cNvPr id="20484" name="Picture 3">
            <a:extLst>
              <a:ext uri="{FF2B5EF4-FFF2-40B4-BE49-F238E27FC236}">
                <a16:creationId xmlns:a16="http://schemas.microsoft.com/office/drawing/2014/main" id="{6C06526D-BB24-DDD0-8810-0F195E4700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2000250"/>
            <a:ext cx="4425950" cy="161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92F7A600-2683-C718-4C51-482A26E390E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GB"/>
              <a:t>What can Enfield parents expect?</a:t>
            </a:r>
            <a:endParaRPr lang="en-GB" altLang="en-US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F039055B-F7BE-583A-CA03-F06479FAEEE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GB" sz="2400" dirty="0">
                <a:cs typeface="Arial"/>
              </a:rPr>
              <a:t>Parents in London can list up to 6 schools. In Hertfordshire this reduces to 4.</a:t>
            </a:r>
          </a:p>
          <a:p>
            <a:pPr>
              <a:lnSpc>
                <a:spcPct val="80000"/>
              </a:lnSpc>
            </a:pPr>
            <a:endParaRPr lang="en-US" altLang="en-GB" sz="2400" dirty="0">
              <a:cs typeface="Arial"/>
            </a:endParaRPr>
          </a:p>
          <a:p>
            <a:pPr>
              <a:lnSpc>
                <a:spcPct val="80000"/>
              </a:lnSpc>
            </a:pPr>
            <a:r>
              <a:rPr lang="en-US" altLang="en-GB" sz="2400" dirty="0">
                <a:cs typeface="Arial"/>
              </a:rPr>
              <a:t>Parents will not be able to change preferences after Oct 31st online. </a:t>
            </a:r>
            <a:r>
              <a:rPr lang="en-US" altLang="en-GB" sz="2400" b="1" dirty="0">
                <a:cs typeface="Arial"/>
              </a:rPr>
              <a:t>This can be request only in writing and before 8th November 2023</a:t>
            </a:r>
          </a:p>
          <a:p>
            <a:pPr eaLnBrk="1" hangingPunct="1">
              <a:lnSpc>
                <a:spcPct val="80000"/>
              </a:lnSpc>
            </a:pPr>
            <a:endParaRPr lang="en-US" altLang="en-GB" sz="2400"/>
          </a:p>
          <a:p>
            <a:pPr eaLnBrk="1" hangingPunct="1">
              <a:lnSpc>
                <a:spcPct val="80000"/>
              </a:lnSpc>
            </a:pPr>
            <a:r>
              <a:rPr lang="en-US" altLang="en-GB" sz="2400" dirty="0"/>
              <a:t>6 preferences across London (Hertfordshire will only accept four Hertfordshire schools – don’t include more)</a:t>
            </a:r>
            <a:endParaRPr lang="en-US" altLang="en-GB" sz="2400" dirty="0">
              <a:cs typeface="Arial"/>
            </a:endParaRPr>
          </a:p>
          <a:p>
            <a:pPr marL="0" indent="0">
              <a:lnSpc>
                <a:spcPct val="80000"/>
              </a:lnSpc>
              <a:buNone/>
            </a:pPr>
            <a:endParaRPr lang="en-US" altLang="en-GB" sz="2400" dirty="0">
              <a:cs typeface="Arial"/>
            </a:endParaRPr>
          </a:p>
          <a:p>
            <a:pPr eaLnBrk="1" hangingPunct="1">
              <a:lnSpc>
                <a:spcPct val="80000"/>
              </a:lnSpc>
            </a:pPr>
            <a:endParaRPr lang="en-US" altLang="en-GB" sz="2400">
              <a:cs typeface="Arial"/>
            </a:endParaRPr>
          </a:p>
          <a:p>
            <a:pPr marL="0" indent="0" eaLnBrk="1" hangingPunct="1">
              <a:lnSpc>
                <a:spcPct val="80000"/>
              </a:lnSpc>
              <a:buNone/>
            </a:pPr>
            <a:endParaRPr lang="en-US" altLang="en-GB" sz="2400" dirty="0">
              <a:cs typeface="Arial"/>
            </a:endParaRPr>
          </a:p>
          <a:p>
            <a:pPr eaLnBrk="1" hangingPunct="1">
              <a:lnSpc>
                <a:spcPct val="80000"/>
              </a:lnSpc>
            </a:pPr>
            <a:endParaRPr lang="en-US" altLang="en-GB" sz="2400">
              <a:cs typeface="Arial"/>
            </a:endParaRPr>
          </a:p>
          <a:p>
            <a:pPr eaLnBrk="1" hangingPunct="1">
              <a:lnSpc>
                <a:spcPct val="80000"/>
              </a:lnSpc>
            </a:pPr>
            <a:endParaRPr lang="en-GB" altLang="en-US" sz="2400">
              <a:cs typeface="Arial"/>
            </a:endParaRPr>
          </a:p>
        </p:txBody>
      </p:sp>
    </p:spTree>
  </p:cSld>
  <p:clrMapOvr>
    <a:masterClrMapping/>
  </p:clrMapOvr>
  <p:transition spd="slow">
    <p:split orient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E0B949-B87F-FA5F-28EA-CD9E781AC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Arial"/>
              </a:rPr>
              <a:t>Order of preference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DD50EF-FEEC-D1C4-B57D-D8EF8F762B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cs typeface="Arial"/>
              </a:rPr>
              <a:t>Parents are ask to indicate </a:t>
            </a:r>
            <a:r>
              <a:rPr lang="en-US" b="1" dirty="0">
                <a:cs typeface="Arial"/>
              </a:rPr>
              <a:t>their true order of</a:t>
            </a:r>
            <a:r>
              <a:rPr lang="en-US" dirty="0">
                <a:cs typeface="Arial"/>
              </a:rPr>
              <a:t> </a:t>
            </a:r>
            <a:r>
              <a:rPr lang="en-US" b="1" dirty="0">
                <a:cs typeface="Arial"/>
              </a:rPr>
              <a:t>preference </a:t>
            </a:r>
            <a:r>
              <a:rPr lang="en-US" dirty="0">
                <a:cs typeface="Arial"/>
              </a:rPr>
              <a:t>for the schools. The secondary schools </a:t>
            </a:r>
            <a:r>
              <a:rPr lang="en-US" b="1" dirty="0">
                <a:cs typeface="Arial"/>
              </a:rPr>
              <a:t>do not get</a:t>
            </a:r>
            <a:r>
              <a:rPr lang="en-US" dirty="0">
                <a:cs typeface="Arial"/>
              </a:rPr>
              <a:t> this information.</a:t>
            </a:r>
          </a:p>
          <a:p>
            <a:r>
              <a:rPr lang="en-US" dirty="0">
                <a:cs typeface="Arial"/>
              </a:rPr>
              <a:t>If a child gets offered more than one place, </a:t>
            </a:r>
            <a:r>
              <a:rPr lang="en-US" b="1" dirty="0">
                <a:cs typeface="Arial"/>
              </a:rPr>
              <a:t>the school which has been indicated as a higher preference will be offered.</a:t>
            </a:r>
          </a:p>
          <a:p>
            <a:r>
              <a:rPr lang="en-US" dirty="0">
                <a:cs typeface="Arial"/>
              </a:rPr>
              <a:t>Parents will not be told if their child had qualified for other schools.</a:t>
            </a:r>
          </a:p>
        </p:txBody>
      </p:sp>
    </p:spTree>
    <p:extLst>
      <p:ext uri="{BB962C8B-B14F-4D97-AF65-F5344CB8AC3E}">
        <p14:creationId xmlns:p14="http://schemas.microsoft.com/office/powerpoint/2010/main" val="7274007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6A9FF-D125-2161-708D-5EEDC0EAC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Arial"/>
              </a:rPr>
              <a:t>Late applications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A5A836-383D-6D20-A59B-075005DA61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cs typeface="Arial"/>
              </a:rPr>
              <a:t>You will be able to make a late application from 1st Nov to Aug 24.</a:t>
            </a:r>
          </a:p>
          <a:p>
            <a:pPr marL="0" indent="0">
              <a:buNone/>
            </a:pPr>
            <a:endParaRPr lang="en-US" dirty="0">
              <a:cs typeface="Arial"/>
            </a:endParaRPr>
          </a:p>
          <a:p>
            <a:r>
              <a:rPr lang="en-US" dirty="0">
                <a:cs typeface="Arial"/>
              </a:rPr>
              <a:t>You will not be able to change your </a:t>
            </a:r>
            <a:r>
              <a:rPr lang="en-US">
                <a:cs typeface="Arial"/>
              </a:rPr>
              <a:t>preferences.</a:t>
            </a:r>
            <a:endParaRPr lang="en-US" dirty="0">
              <a:cs typeface="Arial"/>
            </a:endParaRPr>
          </a:p>
          <a:p>
            <a:pPr marL="0" indent="0">
              <a:buNone/>
            </a:pPr>
            <a:endParaRPr lang="en-US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757575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65C45FB6-67B8-4483-FD87-107C5A77C5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333375"/>
            <a:ext cx="8443912" cy="935038"/>
          </a:xfrm>
        </p:spPr>
        <p:txBody>
          <a:bodyPr/>
          <a:lstStyle/>
          <a:p>
            <a:pPr eaLnBrk="1" hangingPunct="1"/>
            <a:r>
              <a:rPr lang="en-GB" altLang="en-US" dirty="0"/>
              <a:t>Enfield Schools - What happened this year </a:t>
            </a:r>
            <a:r>
              <a:rPr lang="en-GB" altLang="en-GB" dirty="0"/>
              <a:t/>
            </a:r>
            <a:br>
              <a:rPr lang="en-GB" altLang="en-GB" dirty="0"/>
            </a:br>
            <a:r>
              <a:rPr lang="en-GB" altLang="en-GB" dirty="0"/>
              <a:t/>
            </a:r>
            <a:br>
              <a:rPr lang="en-GB" altLang="en-GB" dirty="0"/>
            </a:br>
            <a:r>
              <a:rPr lang="en-GB" altLang="en-US" sz="2200" b="0" dirty="0"/>
              <a:t/>
            </a:r>
            <a:br>
              <a:rPr lang="en-GB" altLang="en-US" sz="2200" b="0" dirty="0"/>
            </a:br>
            <a:endParaRPr lang="en-GB" altLang="en-US" sz="2200" b="0">
              <a:solidFill>
                <a:schemeClr val="tx1"/>
              </a:solidFill>
            </a:endParaRPr>
          </a:p>
        </p:txBody>
      </p:sp>
      <p:pic>
        <p:nvPicPr>
          <p:cNvPr id="4" name="Picture 3" descr="A white sheet with black text&#10;&#10;Description automatically generated">
            <a:extLst>
              <a:ext uri="{FF2B5EF4-FFF2-40B4-BE49-F238E27FC236}">
                <a16:creationId xmlns:a16="http://schemas.microsoft.com/office/drawing/2014/main" id="{C5766087-B743-F959-61D5-362D139C56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684" y="96183"/>
            <a:ext cx="8307237" cy="6435597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A602EC-EB90-46C4-D050-77FAE4EE3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Arial"/>
              </a:rPr>
              <a:t>Be careful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82453F-B109-E335-1DDD-6F31F6042C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cs typeface="Arial"/>
              </a:rPr>
              <a:t>Oasis Academy Enfield</a:t>
            </a:r>
          </a:p>
          <a:p>
            <a:r>
              <a:rPr lang="en-US" dirty="0">
                <a:cs typeface="Arial"/>
              </a:rPr>
              <a:t>Oasis Academy Hadley</a:t>
            </a:r>
          </a:p>
          <a:p>
            <a:endParaRPr lang="en-US" dirty="0">
              <a:cs typeface="Arial"/>
            </a:endParaRPr>
          </a:p>
          <a:p>
            <a:r>
              <a:rPr lang="en-US" dirty="0">
                <a:cs typeface="Arial"/>
              </a:rPr>
              <a:t>Select the correct school in the drop down menu</a:t>
            </a:r>
          </a:p>
        </p:txBody>
      </p:sp>
    </p:spTree>
    <p:extLst>
      <p:ext uri="{BB962C8B-B14F-4D97-AF65-F5344CB8AC3E}">
        <p14:creationId xmlns:p14="http://schemas.microsoft.com/office/powerpoint/2010/main" val="39216911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16D34CA0-E905-F4D3-AF7C-E8AB6669B8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Things to remember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EB8AD49C-5962-4541-BCDA-A060616D19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1196975"/>
            <a:ext cx="7416800" cy="4191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sz="2200" dirty="0"/>
              <a:t> Make an informed decision. Consider first     </a:t>
            </a: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r>
              <a:rPr lang="en-GB" sz="2200" dirty="0"/>
              <a:t>hand, accurate and up to date information</a:t>
            </a: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endParaRPr lang="en-GB" sz="2200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GB" sz="2200" dirty="0"/>
              <a:t>Speak to your child’s primary school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r>
              <a:rPr lang="en-GB" sz="2200" dirty="0"/>
              <a:t>                      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200" dirty="0"/>
              <a:t>Be realistic.</a:t>
            </a:r>
            <a:endParaRPr lang="en-GB" sz="22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en-GB" sz="2200" dirty="0">
              <a:cs typeface="Arial"/>
            </a:endParaRPr>
          </a:p>
          <a:p>
            <a:pPr>
              <a:lnSpc>
                <a:spcPct val="90000"/>
              </a:lnSpc>
              <a:defRPr/>
            </a:pPr>
            <a:r>
              <a:rPr lang="en-GB" sz="2200" dirty="0">
                <a:cs typeface="Arial"/>
              </a:rPr>
              <a:t>Mrs Berman always on hand to support</a:t>
            </a:r>
          </a:p>
          <a:p>
            <a:pPr>
              <a:lnSpc>
                <a:spcPct val="90000"/>
              </a:lnSpc>
              <a:defRPr/>
            </a:pPr>
            <a:endParaRPr lang="en-GB" sz="2200" dirty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GB" sz="2200" dirty="0"/>
              <a:t>   </a:t>
            </a:r>
          </a:p>
        </p:txBody>
      </p:sp>
      <p:pic>
        <p:nvPicPr>
          <p:cNvPr id="25604" name="Picture 3" descr="A group of people sitting at a table&#10;&#10;Description automatically generated with medium confidence">
            <a:extLst>
              <a:ext uri="{FF2B5EF4-FFF2-40B4-BE49-F238E27FC236}">
                <a16:creationId xmlns:a16="http://schemas.microsoft.com/office/drawing/2014/main" id="{B639EBF0-B988-8B0C-96BC-6B41E21E9E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981" y="4377696"/>
            <a:ext cx="3584575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Content Placeholder 4" descr="A picture containing text, person, indoor, shelf&#10;&#10;Description automatically generated">
            <a:extLst>
              <a:ext uri="{FF2B5EF4-FFF2-40B4-BE49-F238E27FC236}">
                <a16:creationId xmlns:a16="http://schemas.microsoft.com/office/drawing/2014/main" id="{F144BDD1-4FB3-C4DD-53EA-6058DEA88867}"/>
              </a:ext>
            </a:extLst>
          </p:cNvPr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549275"/>
            <a:ext cx="7754937" cy="5168900"/>
          </a:xfrm>
        </p:spPr>
      </p:pic>
    </p:spTree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Enfield Template">
  <a:themeElements>
    <a:clrScheme name="Enfield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nfield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Enfield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field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field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field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field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field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field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field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field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field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field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field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6AE7B12CF1C449972DFEA9EDB87571" ma:contentTypeVersion="13" ma:contentTypeDescription="Create a new document." ma:contentTypeScope="" ma:versionID="27ebe83f286dbdfd309e408c12d927a0">
  <xsd:schema xmlns:xsd="http://www.w3.org/2001/XMLSchema" xmlns:xs="http://www.w3.org/2001/XMLSchema" xmlns:p="http://schemas.microsoft.com/office/2006/metadata/properties" xmlns:ns3="af2b7017-bac0-43f4-b63a-7474c7e869a4" xmlns:ns4="946067b1-d617-4a70-9361-cd00115b2401" targetNamespace="http://schemas.microsoft.com/office/2006/metadata/properties" ma:root="true" ma:fieldsID="a81c74948a0049b974df19bae69a5d99" ns3:_="" ns4:_="">
    <xsd:import namespace="af2b7017-bac0-43f4-b63a-7474c7e869a4"/>
    <xsd:import namespace="946067b1-d617-4a70-9361-cd00115b240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2b7017-bac0-43f4-b63a-7474c7e869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6067b1-d617-4a70-9361-cd00115b2401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9A473F8-8946-4E93-A85E-580E25DB8C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f2b7017-bac0-43f4-b63a-7474c7e869a4"/>
    <ds:schemaRef ds:uri="946067b1-d617-4a70-9361-cd00115b24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B55A9F1-0BD5-4533-9FD2-F581419C425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Cappa:Applications:Microsoft Office X:Templates:My Templates:Enfield Template.pot</Template>
  <TotalTime>4719</TotalTime>
  <Words>893</Words>
  <Application>Microsoft Office PowerPoint</Application>
  <PresentationFormat>On-screen Show (4:3)</PresentationFormat>
  <Paragraphs>133</Paragraphs>
  <Slides>22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Segoe UI Light</vt:lpstr>
      <vt:lpstr>Times</vt:lpstr>
      <vt:lpstr>Enfield Template</vt:lpstr>
      <vt:lpstr>PowerPoint Presentation</vt:lpstr>
      <vt:lpstr>Types of Schools</vt:lpstr>
      <vt:lpstr>Types of Schools</vt:lpstr>
      <vt:lpstr>PowerPoint Presentation</vt:lpstr>
      <vt:lpstr>Schools in Enfield</vt:lpstr>
      <vt:lpstr>Admission Criteria</vt:lpstr>
      <vt:lpstr>How to apply - www.edmissions.org.uk</vt:lpstr>
      <vt:lpstr>On Line Applications</vt:lpstr>
      <vt:lpstr>PowerPoint Presentation</vt:lpstr>
      <vt:lpstr>Out of borough parents</vt:lpstr>
      <vt:lpstr>Making your application</vt:lpstr>
      <vt:lpstr>Supplementary Information forms and testing</vt:lpstr>
      <vt:lpstr>Children with an EHCP</vt:lpstr>
      <vt:lpstr>Enfield parents applying out of Borough</vt:lpstr>
      <vt:lpstr>Making your application</vt:lpstr>
      <vt:lpstr>What can Enfield parents expect?</vt:lpstr>
      <vt:lpstr>Order of preference</vt:lpstr>
      <vt:lpstr>Late applications</vt:lpstr>
      <vt:lpstr>Enfield Schools - What happened this year    </vt:lpstr>
      <vt:lpstr>Be careful</vt:lpstr>
      <vt:lpstr>Things to remember</vt:lpstr>
      <vt:lpstr>PowerPoint Presentation</vt:lpstr>
    </vt:vector>
  </TitlesOfParts>
  <Company>뿿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Click to add title</dc:title>
  <dc:creator>A User</dc:creator>
  <cp:lastModifiedBy>Cara King</cp:lastModifiedBy>
  <cp:revision>437</cp:revision>
  <cp:lastPrinted>2019-08-20T09:31:08Z</cp:lastPrinted>
  <dcterms:created xsi:type="dcterms:W3CDTF">2011-01-25T14:32:41Z</dcterms:created>
  <dcterms:modified xsi:type="dcterms:W3CDTF">2023-09-19T11:30:57Z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0x010100F06AE7B12CF1C449972DFEA9EDB87571</vt:lpwstr>
  </property>
</Properties>
</file>