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65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7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34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58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07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87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15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46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992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913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738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9B2E1-DF16-4C0A-B3B1-878FF768C457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E5F51-28E1-48A8-BBA6-20EDB839C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66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b="1" dirty="0" smtClean="0"/>
              <a:t>BLACK HISTORY MONTH 2023</a:t>
            </a:r>
            <a:endParaRPr lang="en-GB" sz="6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sz="3200" dirty="0" smtClean="0"/>
              <a:t>Children’s Submissions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3458372"/>
      </p:ext>
    </p:extLst>
  </p:cSld>
  <p:clrMapOvr>
    <a:masterClrMapping/>
  </p:clrMapOvr>
  <p:transition spd="slow" advTm="2103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579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3"/>
    </mc:Choice>
    <mc:Fallback>
      <p:transition spd="slow" advTm="126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45663" y="965856"/>
            <a:ext cx="6624528" cy="496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2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6"/>
    </mc:Choice>
    <mc:Fallback>
      <p:transition spd="slow" advTm="186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7" r="24290"/>
          <a:stretch/>
        </p:blipFill>
        <p:spPr>
          <a:xfrm rot="5400000">
            <a:off x="2235289" y="-269744"/>
            <a:ext cx="6638964" cy="747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98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5"/>
    </mc:Choice>
    <mc:Fallback>
      <p:transition spd="slow" advTm="180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37946" y="1001212"/>
            <a:ext cx="6553896" cy="491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21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3"/>
    </mc:Choice>
    <mc:Fallback>
      <p:transition spd="slow" advTm="154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9"/>
          <a:stretch/>
        </p:blipFill>
        <p:spPr>
          <a:xfrm rot="5400000">
            <a:off x="2338063" y="973770"/>
            <a:ext cx="6623136" cy="514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8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7"/>
    </mc:Choice>
    <mc:Fallback>
      <p:transition spd="slow" advTm="202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2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3"/>
    </mc:Choice>
    <mc:Fallback>
      <p:transition spd="slow" advTm="189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0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4"/>
    </mc:Choice>
    <mc:Fallback>
      <p:transition spd="slow" advTm="167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59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8"/>
    </mc:Choice>
    <mc:Fallback>
      <p:transition spd="slow" advTm="208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8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4"/>
    </mc:Choice>
    <mc:Fallback>
      <p:transition spd="slow" advTm="160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3" t="8393" r="2021" b="3847"/>
          <a:stretch/>
        </p:blipFill>
        <p:spPr>
          <a:xfrm rot="5400000">
            <a:off x="2419072" y="991105"/>
            <a:ext cx="6598117" cy="489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0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9"/>
    </mc:Choice>
    <mc:Fallback>
      <p:transition spd="slow" advTm="177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5" r="6275" b="6339"/>
          <a:stretch/>
        </p:blipFill>
        <p:spPr>
          <a:xfrm rot="5400000">
            <a:off x="2633981" y="1012489"/>
            <a:ext cx="6656816" cy="483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5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9"/>
    </mc:Choice>
    <mc:Fallback>
      <p:transition spd="slow" advTm="186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5" r="3327" b="3636"/>
          <a:stretch/>
        </p:blipFill>
        <p:spPr>
          <a:xfrm rot="5400000">
            <a:off x="2613843" y="956076"/>
            <a:ext cx="6797300" cy="488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8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2"/>
    </mc:Choice>
    <mc:Fallback>
      <p:transition spd="slow" advTm="203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1" t="6002" r="6210" b="5109"/>
          <a:stretch/>
        </p:blipFill>
        <p:spPr>
          <a:xfrm rot="5400000">
            <a:off x="3073991" y="1184853"/>
            <a:ext cx="6378043" cy="486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85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6"/>
    </mc:Choice>
    <mc:Fallback>
      <p:transition spd="slow" advTm="193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</Words>
  <Application>Microsoft Office PowerPoint</Application>
  <PresentationFormat>Widescreen</PresentationFormat>
  <Paragraphs>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BLACK HISTORY MONTH 2023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HISTORY MONTH 2023</dc:title>
  <dc:creator>Cara King</dc:creator>
  <cp:lastModifiedBy>Cara King</cp:lastModifiedBy>
  <cp:revision>2</cp:revision>
  <dcterms:created xsi:type="dcterms:W3CDTF">2023-11-27T11:45:09Z</dcterms:created>
  <dcterms:modified xsi:type="dcterms:W3CDTF">2023-11-27T11:59:54Z</dcterms:modified>
</cp:coreProperties>
</file>